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8" r:id="rId1"/>
    <p:sldMasterId id="2147483699" r:id="rId2"/>
    <p:sldMasterId id="2147483675" r:id="rId3"/>
    <p:sldMasterId id="2147483718" r:id="rId4"/>
  </p:sldMasterIdLst>
  <p:notesMasterIdLst>
    <p:notesMasterId r:id="rId60"/>
  </p:notesMasterIdLst>
  <p:sldIdLst>
    <p:sldId id="256" r:id="rId5"/>
    <p:sldId id="257" r:id="rId6"/>
    <p:sldId id="313" r:id="rId7"/>
    <p:sldId id="259" r:id="rId8"/>
    <p:sldId id="266" r:id="rId9"/>
    <p:sldId id="258" r:id="rId10"/>
    <p:sldId id="265" r:id="rId11"/>
    <p:sldId id="264" r:id="rId12"/>
    <p:sldId id="263" r:id="rId13"/>
    <p:sldId id="267" r:id="rId14"/>
    <p:sldId id="262" r:id="rId15"/>
    <p:sldId id="261" r:id="rId16"/>
    <p:sldId id="260" r:id="rId17"/>
    <p:sldId id="269" r:id="rId18"/>
    <p:sldId id="270" r:id="rId19"/>
    <p:sldId id="268" r:id="rId20"/>
    <p:sldId id="271" r:id="rId21"/>
    <p:sldId id="284" r:id="rId22"/>
    <p:sldId id="281" r:id="rId23"/>
    <p:sldId id="283" r:id="rId24"/>
    <p:sldId id="282" r:id="rId25"/>
    <p:sldId id="288" r:id="rId26"/>
    <p:sldId id="280" r:id="rId27"/>
    <p:sldId id="287" r:id="rId28"/>
    <p:sldId id="286" r:id="rId29"/>
    <p:sldId id="285" r:id="rId30"/>
    <p:sldId id="291" r:id="rId31"/>
    <p:sldId id="290" r:id="rId32"/>
    <p:sldId id="289" r:id="rId33"/>
    <p:sldId id="273" r:id="rId34"/>
    <p:sldId id="279" r:id="rId35"/>
    <p:sldId id="292" r:id="rId36"/>
    <p:sldId id="293" r:id="rId37"/>
    <p:sldId id="275" r:id="rId38"/>
    <p:sldId id="278" r:id="rId39"/>
    <p:sldId id="277" r:id="rId40"/>
    <p:sldId id="304" r:id="rId41"/>
    <p:sldId id="303" r:id="rId42"/>
    <p:sldId id="302" r:id="rId43"/>
    <p:sldId id="301" r:id="rId44"/>
    <p:sldId id="300" r:id="rId45"/>
    <p:sldId id="299" r:id="rId46"/>
    <p:sldId id="298" r:id="rId47"/>
    <p:sldId id="297" r:id="rId48"/>
    <p:sldId id="296" r:id="rId49"/>
    <p:sldId id="295" r:id="rId50"/>
    <p:sldId id="294" r:id="rId51"/>
    <p:sldId id="310" r:id="rId52"/>
    <p:sldId id="305" r:id="rId53"/>
    <p:sldId id="309" r:id="rId54"/>
    <p:sldId id="308" r:id="rId55"/>
    <p:sldId id="311" r:id="rId56"/>
    <p:sldId id="307" r:id="rId57"/>
    <p:sldId id="306" r:id="rId58"/>
    <p:sldId id="312" r:id="rId5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7F11C1A-FEEC-416F-9513-4027AC155ADB}" v="124" dt="2019-10-17T15:48:32.79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230" autoAdjust="0"/>
    <p:restoredTop sz="85076" autoAdjust="0"/>
  </p:normalViewPr>
  <p:slideViewPr>
    <p:cSldViewPr>
      <p:cViewPr varScale="1">
        <p:scale>
          <a:sx n="97" d="100"/>
          <a:sy n="97" d="100"/>
        </p:scale>
        <p:origin x="103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61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notesMaster" Target="notesMasters/notesMaster1.xml"/><Relationship Id="rId65" Type="http://schemas.microsoft.com/office/2016/11/relationships/changesInfo" Target="changesInfos/changesInfo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louse, Nathan" userId="7a406f43-9e2e-4461-83a1-226030c30c09" providerId="ADAL" clId="{37F11C1A-FEEC-416F-9513-4027AC155ADB}"/>
    <pc:docChg chg="undo custSel addSld delSld modSld sldOrd modMainMaster">
      <pc:chgData name="Clouse, Nathan" userId="7a406f43-9e2e-4461-83a1-226030c30c09" providerId="ADAL" clId="{37F11C1A-FEEC-416F-9513-4027AC155ADB}" dt="2019-10-17T15:48:32.793" v="523" actId="1076"/>
      <pc:docMkLst>
        <pc:docMk/>
      </pc:docMkLst>
      <pc:sldChg chg="delSp modSp">
        <pc:chgData name="Clouse, Nathan" userId="7a406f43-9e2e-4461-83a1-226030c30c09" providerId="ADAL" clId="{37F11C1A-FEEC-416F-9513-4027AC155ADB}" dt="2019-10-05T01:16:24.965" v="213" actId="478"/>
        <pc:sldMkLst>
          <pc:docMk/>
          <pc:sldMk cId="2039327586" sldId="256"/>
        </pc:sldMkLst>
        <pc:spChg chg="del mod">
          <ac:chgData name="Clouse, Nathan" userId="7a406f43-9e2e-4461-83a1-226030c30c09" providerId="ADAL" clId="{37F11C1A-FEEC-416F-9513-4027AC155ADB}" dt="2019-10-05T01:16:24.965" v="213" actId="478"/>
          <ac:spMkLst>
            <pc:docMk/>
            <pc:sldMk cId="2039327586" sldId="256"/>
            <ac:spMk id="7" creationId="{00000000-0000-0000-0000-000000000000}"/>
          </ac:spMkLst>
        </pc:spChg>
      </pc:sldChg>
      <pc:sldChg chg="del">
        <pc:chgData name="Clouse, Nathan" userId="7a406f43-9e2e-4461-83a1-226030c30c09" providerId="ADAL" clId="{37F11C1A-FEEC-416F-9513-4027AC155ADB}" dt="2019-10-04T23:04:01.879" v="115" actId="2696"/>
        <pc:sldMkLst>
          <pc:docMk/>
          <pc:sldMk cId="3614021878" sldId="256"/>
        </pc:sldMkLst>
      </pc:sldChg>
      <pc:sldChg chg="addSp delSp modSp del modNotesTx">
        <pc:chgData name="Clouse, Nathan" userId="7a406f43-9e2e-4461-83a1-226030c30c09" providerId="ADAL" clId="{37F11C1A-FEEC-416F-9513-4027AC155ADB}" dt="2019-10-17T03:54:41.185" v="451" actId="20577"/>
        <pc:sldMkLst>
          <pc:docMk/>
          <pc:sldMk cId="1712701507" sldId="257"/>
        </pc:sldMkLst>
        <pc:spChg chg="del">
          <ac:chgData name="Clouse, Nathan" userId="7a406f43-9e2e-4461-83a1-226030c30c09" providerId="ADAL" clId="{37F11C1A-FEEC-416F-9513-4027AC155ADB}" dt="2019-10-04T23:04:43.625" v="152"/>
          <ac:spMkLst>
            <pc:docMk/>
            <pc:sldMk cId="1712701507" sldId="257"/>
            <ac:spMk id="2" creationId="{00000000-0000-0000-0000-000000000000}"/>
          </ac:spMkLst>
        </pc:spChg>
        <pc:spChg chg="del">
          <ac:chgData name="Clouse, Nathan" userId="7a406f43-9e2e-4461-83a1-226030c30c09" providerId="ADAL" clId="{37F11C1A-FEEC-416F-9513-4027AC155ADB}" dt="2019-10-04T23:04:43.625" v="152"/>
          <ac:spMkLst>
            <pc:docMk/>
            <pc:sldMk cId="1712701507" sldId="257"/>
            <ac:spMk id="3" creationId="{00000000-0000-0000-0000-000000000000}"/>
          </ac:spMkLst>
        </pc:spChg>
        <pc:spChg chg="add mod">
          <ac:chgData name="Clouse, Nathan" userId="7a406f43-9e2e-4461-83a1-226030c30c09" providerId="ADAL" clId="{37F11C1A-FEEC-416F-9513-4027AC155ADB}" dt="2019-10-04T23:04:43.625" v="152"/>
          <ac:spMkLst>
            <pc:docMk/>
            <pc:sldMk cId="1712701507" sldId="257"/>
            <ac:spMk id="4" creationId="{DBC7AEA4-58BE-410E-83CA-A68F8B186818}"/>
          </ac:spMkLst>
        </pc:spChg>
        <pc:spChg chg="add mod">
          <ac:chgData name="Clouse, Nathan" userId="7a406f43-9e2e-4461-83a1-226030c30c09" providerId="ADAL" clId="{37F11C1A-FEEC-416F-9513-4027AC155ADB}" dt="2019-10-04T23:04:43.625" v="152"/>
          <ac:spMkLst>
            <pc:docMk/>
            <pc:sldMk cId="1712701507" sldId="257"/>
            <ac:spMk id="5" creationId="{17FEC43D-AC20-4F92-A42C-1491DA1E0F4C}"/>
          </ac:spMkLst>
        </pc:spChg>
        <pc:spChg chg="add mod">
          <ac:chgData name="Clouse, Nathan" userId="7a406f43-9e2e-4461-83a1-226030c30c09" providerId="ADAL" clId="{37F11C1A-FEEC-416F-9513-4027AC155ADB}" dt="2019-10-04T23:04:43.625" v="152"/>
          <ac:spMkLst>
            <pc:docMk/>
            <pc:sldMk cId="1712701507" sldId="257"/>
            <ac:spMk id="6" creationId="{2602053D-BF65-42F8-BE4D-CFBFEEA1E081}"/>
          </ac:spMkLst>
        </pc:spChg>
        <pc:picChg chg="del">
          <ac:chgData name="Clouse, Nathan" userId="7a406f43-9e2e-4461-83a1-226030c30c09" providerId="ADAL" clId="{37F11C1A-FEEC-416F-9513-4027AC155ADB}" dt="2019-10-06T03:57:18.158" v="223" actId="478"/>
          <ac:picMkLst>
            <pc:docMk/>
            <pc:sldMk cId="1712701507" sldId="257"/>
            <ac:picMk id="9" creationId="{2E7B03D6-FE69-4232-8364-7F8A06BF489E}"/>
          </ac:picMkLst>
        </pc:picChg>
        <pc:picChg chg="del">
          <ac:chgData name="Clouse, Nathan" userId="7a406f43-9e2e-4461-83a1-226030c30c09" providerId="ADAL" clId="{37F11C1A-FEEC-416F-9513-4027AC155ADB}" dt="2019-10-06T03:57:17.401" v="222" actId="478"/>
          <ac:picMkLst>
            <pc:docMk/>
            <pc:sldMk cId="1712701507" sldId="257"/>
            <ac:picMk id="15" creationId="{E34D1278-3EB5-4559-BEA0-216D8964DE1A}"/>
          </ac:picMkLst>
        </pc:picChg>
        <pc:picChg chg="add mod">
          <ac:chgData name="Clouse, Nathan" userId="7a406f43-9e2e-4461-83a1-226030c30c09" providerId="ADAL" clId="{37F11C1A-FEEC-416F-9513-4027AC155ADB}" dt="2019-10-06T03:57:43.181" v="226" actId="1076"/>
          <ac:picMkLst>
            <pc:docMk/>
            <pc:sldMk cId="1712701507" sldId="257"/>
            <ac:picMk id="1026" creationId="{BD35BAD5-1EF6-4B23-8BFC-53A2E68A579F}"/>
          </ac:picMkLst>
        </pc:picChg>
      </pc:sldChg>
      <pc:sldChg chg="del">
        <pc:chgData name="Clouse, Nathan" userId="7a406f43-9e2e-4461-83a1-226030c30c09" providerId="ADAL" clId="{37F11C1A-FEEC-416F-9513-4027AC155ADB}" dt="2019-10-04T23:04:01.203" v="63" actId="2696"/>
        <pc:sldMkLst>
          <pc:docMk/>
          <pc:sldMk cId="2105065594" sldId="258"/>
        </pc:sldMkLst>
      </pc:sldChg>
      <pc:sldChg chg="delSp">
        <pc:chgData name="Clouse, Nathan" userId="7a406f43-9e2e-4461-83a1-226030c30c09" providerId="ADAL" clId="{37F11C1A-FEEC-416F-9513-4027AC155ADB}" dt="2019-10-06T03:57:55.260" v="227" actId="478"/>
        <pc:sldMkLst>
          <pc:docMk/>
          <pc:sldMk cId="849574888" sldId="259"/>
        </pc:sldMkLst>
        <pc:picChg chg="del">
          <ac:chgData name="Clouse, Nathan" userId="7a406f43-9e2e-4461-83a1-226030c30c09" providerId="ADAL" clId="{37F11C1A-FEEC-416F-9513-4027AC155ADB}" dt="2019-10-06T03:57:55.260" v="227" actId="478"/>
          <ac:picMkLst>
            <pc:docMk/>
            <pc:sldMk cId="849574888" sldId="259"/>
            <ac:picMk id="5" creationId="{F361AA86-648C-4379-B2D6-0DFDB5EAD3E0}"/>
          </ac:picMkLst>
        </pc:picChg>
      </pc:sldChg>
      <pc:sldChg chg="modSp del">
        <pc:chgData name="Clouse, Nathan" userId="7a406f43-9e2e-4461-83a1-226030c30c09" providerId="ADAL" clId="{37F11C1A-FEEC-416F-9513-4027AC155ADB}" dt="2019-10-04T23:04:01.070" v="54" actId="2696"/>
        <pc:sldMkLst>
          <pc:docMk/>
          <pc:sldMk cId="3682484951" sldId="259"/>
        </pc:sldMkLst>
        <pc:spChg chg="mod">
          <ac:chgData name="Clouse, Nathan" userId="7a406f43-9e2e-4461-83a1-226030c30c09" providerId="ADAL" clId="{37F11C1A-FEEC-416F-9513-4027AC155ADB}" dt="2019-10-04T22:56:08.862" v="19" actId="27636"/>
          <ac:spMkLst>
            <pc:docMk/>
            <pc:sldMk cId="3682484951" sldId="259"/>
            <ac:spMk id="3" creationId="{DBE37AAA-73D4-4EB7-88A8-2D686C4F378F}"/>
          </ac:spMkLst>
        </pc:spChg>
        <pc:spChg chg="mod">
          <ac:chgData name="Clouse, Nathan" userId="7a406f43-9e2e-4461-83a1-226030c30c09" providerId="ADAL" clId="{37F11C1A-FEEC-416F-9513-4027AC155ADB}" dt="2019-10-04T22:56:23.374" v="20" actId="20577"/>
          <ac:spMkLst>
            <pc:docMk/>
            <pc:sldMk cId="3682484951" sldId="259"/>
            <ac:spMk id="4" creationId="{E7411CF0-9D68-456A-B5FC-79E8A3DFA650}"/>
          </ac:spMkLst>
        </pc:spChg>
      </pc:sldChg>
      <pc:sldChg chg="del">
        <pc:chgData name="Clouse, Nathan" userId="7a406f43-9e2e-4461-83a1-226030c30c09" providerId="ADAL" clId="{37F11C1A-FEEC-416F-9513-4027AC155ADB}" dt="2019-10-04T23:04:01.883" v="116" actId="2696"/>
        <pc:sldMkLst>
          <pc:docMk/>
          <pc:sldMk cId="1554556308" sldId="260"/>
        </pc:sldMkLst>
      </pc:sldChg>
      <pc:sldChg chg="addSp delSp modSp">
        <pc:chgData name="Clouse, Nathan" userId="7a406f43-9e2e-4461-83a1-226030c30c09" providerId="ADAL" clId="{37F11C1A-FEEC-416F-9513-4027AC155ADB}" dt="2019-10-06T04:11:58.670" v="248" actId="1076"/>
        <pc:sldMkLst>
          <pc:docMk/>
          <pc:sldMk cId="3793482215" sldId="260"/>
        </pc:sldMkLst>
        <pc:spChg chg="add del mod">
          <ac:chgData name="Clouse, Nathan" userId="7a406f43-9e2e-4461-83a1-226030c30c09" providerId="ADAL" clId="{37F11C1A-FEEC-416F-9513-4027AC155ADB}" dt="2019-10-06T04:11:56.272" v="247"/>
          <ac:spMkLst>
            <pc:docMk/>
            <pc:sldMk cId="3793482215" sldId="260"/>
            <ac:spMk id="4" creationId="{2F1A0C31-0E02-4A51-99E1-836529FAE955}"/>
          </ac:spMkLst>
        </pc:spChg>
        <pc:picChg chg="del">
          <ac:chgData name="Clouse, Nathan" userId="7a406f43-9e2e-4461-83a1-226030c30c09" providerId="ADAL" clId="{37F11C1A-FEEC-416F-9513-4027AC155ADB}" dt="2019-10-06T04:11:52.331" v="246" actId="478"/>
          <ac:picMkLst>
            <pc:docMk/>
            <pc:sldMk cId="3793482215" sldId="260"/>
            <ac:picMk id="5" creationId="{F80937B9-D58E-47B3-910C-323E17447A42}"/>
          </ac:picMkLst>
        </pc:picChg>
        <pc:picChg chg="del">
          <ac:chgData name="Clouse, Nathan" userId="7a406f43-9e2e-4461-83a1-226030c30c09" providerId="ADAL" clId="{37F11C1A-FEEC-416F-9513-4027AC155ADB}" dt="2019-10-06T04:11:51.479" v="245" actId="478"/>
          <ac:picMkLst>
            <pc:docMk/>
            <pc:sldMk cId="3793482215" sldId="260"/>
            <ac:picMk id="2052" creationId="{D4092101-AF93-4588-9D92-6E8BA9AD643F}"/>
          </ac:picMkLst>
        </pc:picChg>
        <pc:picChg chg="add mod">
          <ac:chgData name="Clouse, Nathan" userId="7a406f43-9e2e-4461-83a1-226030c30c09" providerId="ADAL" clId="{37F11C1A-FEEC-416F-9513-4027AC155ADB}" dt="2019-10-06T04:11:58.670" v="248" actId="1076"/>
          <ac:picMkLst>
            <pc:docMk/>
            <pc:sldMk cId="3793482215" sldId="260"/>
            <ac:picMk id="6146" creationId="{9F93FE7C-AFE6-461B-9FC9-ED38B3EF20D4}"/>
          </ac:picMkLst>
        </pc:picChg>
      </pc:sldChg>
      <pc:sldChg chg="delSp del">
        <pc:chgData name="Clouse, Nathan" userId="7a406f43-9e2e-4461-83a1-226030c30c09" providerId="ADAL" clId="{37F11C1A-FEEC-416F-9513-4027AC155ADB}" dt="2019-10-16T01:55:32.229" v="334" actId="478"/>
        <pc:sldMkLst>
          <pc:docMk/>
          <pc:sldMk cId="3197096850" sldId="261"/>
        </pc:sldMkLst>
        <pc:picChg chg="del">
          <ac:chgData name="Clouse, Nathan" userId="7a406f43-9e2e-4461-83a1-226030c30c09" providerId="ADAL" clId="{37F11C1A-FEEC-416F-9513-4027AC155ADB}" dt="2019-10-16T01:55:32.229" v="334" actId="478"/>
          <ac:picMkLst>
            <pc:docMk/>
            <pc:sldMk cId="3197096850" sldId="261"/>
            <ac:picMk id="5" creationId="{53AFB1D6-F89E-4E83-85FC-F890E1258EC2}"/>
          </ac:picMkLst>
        </pc:picChg>
      </pc:sldChg>
      <pc:sldChg chg="addSp delSp modSp del">
        <pc:chgData name="Clouse, Nathan" userId="7a406f43-9e2e-4461-83a1-226030c30c09" providerId="ADAL" clId="{37F11C1A-FEEC-416F-9513-4027AC155ADB}" dt="2019-10-16T01:55:52.144" v="348" actId="20577"/>
        <pc:sldMkLst>
          <pc:docMk/>
          <pc:sldMk cId="570893398" sldId="262"/>
        </pc:sldMkLst>
        <pc:spChg chg="mod">
          <ac:chgData name="Clouse, Nathan" userId="7a406f43-9e2e-4461-83a1-226030c30c09" providerId="ADAL" clId="{37F11C1A-FEEC-416F-9513-4027AC155ADB}" dt="2019-10-16T01:55:52.144" v="348" actId="20577"/>
          <ac:spMkLst>
            <pc:docMk/>
            <pc:sldMk cId="570893398" sldId="262"/>
            <ac:spMk id="3" creationId="{00000000-0000-0000-0000-000000000000}"/>
          </ac:spMkLst>
        </pc:spChg>
        <pc:spChg chg="add mod">
          <ac:chgData name="Clouse, Nathan" userId="7a406f43-9e2e-4461-83a1-226030c30c09" providerId="ADAL" clId="{37F11C1A-FEEC-416F-9513-4027AC155ADB}" dt="2019-10-08T00:35:53.373" v="312" actId="27636"/>
          <ac:spMkLst>
            <pc:docMk/>
            <pc:sldMk cId="570893398" sldId="262"/>
            <ac:spMk id="4" creationId="{8EABB70F-F71A-4BA3-A6C5-9286D2EEC6F1}"/>
          </ac:spMkLst>
        </pc:spChg>
        <pc:picChg chg="del">
          <ac:chgData name="Clouse, Nathan" userId="7a406f43-9e2e-4461-83a1-226030c30c09" providerId="ADAL" clId="{37F11C1A-FEEC-416F-9513-4027AC155ADB}" dt="2019-10-06T04:10:27.961" v="238" actId="478"/>
          <ac:picMkLst>
            <pc:docMk/>
            <pc:sldMk cId="570893398" sldId="262"/>
            <ac:picMk id="5" creationId="{68A25E8C-29C9-4671-A8AF-FCEF4C45CE94}"/>
          </ac:picMkLst>
        </pc:picChg>
        <pc:picChg chg="del">
          <ac:chgData name="Clouse, Nathan" userId="7a406f43-9e2e-4461-83a1-226030c30c09" providerId="ADAL" clId="{37F11C1A-FEEC-416F-9513-4027AC155ADB}" dt="2019-10-06T04:10:41.312" v="239" actId="478"/>
          <ac:picMkLst>
            <pc:docMk/>
            <pc:sldMk cId="570893398" sldId="262"/>
            <ac:picMk id="4102" creationId="{697555CB-FF84-47EC-BAFA-7ACE310E9084}"/>
          </ac:picMkLst>
        </pc:picChg>
        <pc:picChg chg="add mod">
          <ac:chgData name="Clouse, Nathan" userId="7a406f43-9e2e-4461-83a1-226030c30c09" providerId="ADAL" clId="{37F11C1A-FEEC-416F-9513-4027AC155ADB}" dt="2019-10-06T04:10:52.342" v="244" actId="1076"/>
          <ac:picMkLst>
            <pc:docMk/>
            <pc:sldMk cId="570893398" sldId="262"/>
            <ac:picMk id="5122" creationId="{993E916D-04AA-4F55-84E1-DC8D4812BDEC}"/>
          </ac:picMkLst>
        </pc:picChg>
      </pc:sldChg>
      <pc:sldChg chg="addSp delSp modSp">
        <pc:chgData name="Clouse, Nathan" userId="7a406f43-9e2e-4461-83a1-226030c30c09" providerId="ADAL" clId="{37F11C1A-FEEC-416F-9513-4027AC155ADB}" dt="2019-10-16T01:55:13.419" v="333" actId="478"/>
        <pc:sldMkLst>
          <pc:docMk/>
          <pc:sldMk cId="867016316" sldId="263"/>
        </pc:sldMkLst>
        <pc:spChg chg="mod">
          <ac:chgData name="Clouse, Nathan" userId="7a406f43-9e2e-4461-83a1-226030c30c09" providerId="ADAL" clId="{37F11C1A-FEEC-416F-9513-4027AC155ADB}" dt="2019-10-04T23:04:28.934" v="128" actId="27636"/>
          <ac:spMkLst>
            <pc:docMk/>
            <pc:sldMk cId="867016316" sldId="263"/>
            <ac:spMk id="3" creationId="{00000000-0000-0000-0000-000000000000}"/>
          </ac:spMkLst>
        </pc:spChg>
        <pc:spChg chg="mod">
          <ac:chgData name="Clouse, Nathan" userId="7a406f43-9e2e-4461-83a1-226030c30c09" providerId="ADAL" clId="{37F11C1A-FEEC-416F-9513-4027AC155ADB}" dt="2019-10-04T23:04:28.935" v="129" actId="27636"/>
          <ac:spMkLst>
            <pc:docMk/>
            <pc:sldMk cId="867016316" sldId="263"/>
            <ac:spMk id="4" creationId="{00000000-0000-0000-0000-000000000000}"/>
          </ac:spMkLst>
        </pc:spChg>
        <pc:picChg chg="add del mod">
          <ac:chgData name="Clouse, Nathan" userId="7a406f43-9e2e-4461-83a1-226030c30c09" providerId="ADAL" clId="{37F11C1A-FEEC-416F-9513-4027AC155ADB}" dt="2019-10-16T01:55:13.419" v="333" actId="478"/>
          <ac:picMkLst>
            <pc:docMk/>
            <pc:sldMk cId="867016316" sldId="263"/>
            <ac:picMk id="1026" creationId="{A575F4A9-96F8-406B-BCDB-0C657A8BED12}"/>
          </ac:picMkLst>
        </pc:picChg>
      </pc:sldChg>
      <pc:sldChg chg="del">
        <pc:chgData name="Clouse, Nathan" userId="7a406f43-9e2e-4461-83a1-226030c30c09" providerId="ADAL" clId="{37F11C1A-FEEC-416F-9513-4027AC155ADB}" dt="2019-10-04T23:04:01.900" v="118" actId="2696"/>
        <pc:sldMkLst>
          <pc:docMk/>
          <pc:sldMk cId="1424878487" sldId="263"/>
        </pc:sldMkLst>
      </pc:sldChg>
      <pc:sldChg chg="del">
        <pc:chgData name="Clouse, Nathan" userId="7a406f43-9e2e-4461-83a1-226030c30c09" providerId="ADAL" clId="{37F11C1A-FEEC-416F-9513-4027AC155ADB}" dt="2019-10-04T23:04:01.910" v="119" actId="2696"/>
        <pc:sldMkLst>
          <pc:docMk/>
          <pc:sldMk cId="1141395045" sldId="264"/>
        </pc:sldMkLst>
      </pc:sldChg>
      <pc:sldChg chg="addSp delSp modSp modNotesTx">
        <pc:chgData name="Clouse, Nathan" userId="7a406f43-9e2e-4461-83a1-226030c30c09" providerId="ADAL" clId="{37F11C1A-FEEC-416F-9513-4027AC155ADB}" dt="2019-10-17T03:55:12.028" v="492" actId="20577"/>
        <pc:sldMkLst>
          <pc:docMk/>
          <pc:sldMk cId="2477654221" sldId="264"/>
        </pc:sldMkLst>
        <pc:spChg chg="mod">
          <ac:chgData name="Clouse, Nathan" userId="7a406f43-9e2e-4461-83a1-226030c30c09" providerId="ADAL" clId="{37F11C1A-FEEC-416F-9513-4027AC155ADB}" dt="2019-10-04T23:04:28.917" v="126" actId="27636"/>
          <ac:spMkLst>
            <pc:docMk/>
            <pc:sldMk cId="2477654221" sldId="264"/>
            <ac:spMk id="3" creationId="{00000000-0000-0000-0000-000000000000}"/>
          </ac:spMkLst>
        </pc:spChg>
        <pc:spChg chg="add mod">
          <ac:chgData name="Clouse, Nathan" userId="7a406f43-9e2e-4461-83a1-226030c30c09" providerId="ADAL" clId="{37F11C1A-FEEC-416F-9513-4027AC155ADB}" dt="2019-10-06T04:09:35.580" v="235" actId="478"/>
          <ac:spMkLst>
            <pc:docMk/>
            <pc:sldMk cId="2477654221" sldId="264"/>
            <ac:spMk id="5" creationId="{62D54358-5D6D-41CD-8D7A-434427F377C3}"/>
          </ac:spMkLst>
        </pc:spChg>
        <pc:picChg chg="del">
          <ac:chgData name="Clouse, Nathan" userId="7a406f43-9e2e-4461-83a1-226030c30c09" providerId="ADAL" clId="{37F11C1A-FEEC-416F-9513-4027AC155ADB}" dt="2019-10-06T04:09:35.580" v="235" actId="478"/>
          <ac:picMkLst>
            <pc:docMk/>
            <pc:sldMk cId="2477654221" sldId="264"/>
            <ac:picMk id="6" creationId="{3B6DE2C7-7B61-410F-A2FA-D433B5356BAF}"/>
          </ac:picMkLst>
        </pc:picChg>
        <pc:picChg chg="add mod">
          <ac:chgData name="Clouse, Nathan" userId="7a406f43-9e2e-4461-83a1-226030c30c09" providerId="ADAL" clId="{37F11C1A-FEEC-416F-9513-4027AC155ADB}" dt="2019-10-06T04:09:40.072" v="237" actId="1076"/>
          <ac:picMkLst>
            <pc:docMk/>
            <pc:sldMk cId="2477654221" sldId="264"/>
            <ac:picMk id="4098" creationId="{8BB3A06E-6160-49AE-8A7A-013506379C33}"/>
          </ac:picMkLst>
        </pc:picChg>
      </pc:sldChg>
      <pc:sldChg chg="addSp delSp modSp del">
        <pc:chgData name="Clouse, Nathan" userId="7a406f43-9e2e-4461-83a1-226030c30c09" providerId="ADAL" clId="{37F11C1A-FEEC-416F-9513-4027AC155ADB}" dt="2019-10-06T04:06:51.176" v="234" actId="1076"/>
        <pc:sldMkLst>
          <pc:docMk/>
          <pc:sldMk cId="1955797605" sldId="265"/>
        </pc:sldMkLst>
        <pc:spChg chg="add mod">
          <ac:chgData name="Clouse, Nathan" userId="7a406f43-9e2e-4461-83a1-226030c30c09" providerId="ADAL" clId="{37F11C1A-FEEC-416F-9513-4027AC155ADB}" dt="2019-10-06T04:06:45.886" v="231" actId="478"/>
          <ac:spMkLst>
            <pc:docMk/>
            <pc:sldMk cId="1955797605" sldId="265"/>
            <ac:spMk id="4" creationId="{FF108F26-E941-4898-90D9-6C6131B4FCDD}"/>
          </ac:spMkLst>
        </pc:spChg>
        <pc:picChg chg="del">
          <ac:chgData name="Clouse, Nathan" userId="7a406f43-9e2e-4461-83a1-226030c30c09" providerId="ADAL" clId="{37F11C1A-FEEC-416F-9513-4027AC155ADB}" dt="2019-10-06T04:06:45.886" v="231" actId="478"/>
          <ac:picMkLst>
            <pc:docMk/>
            <pc:sldMk cId="1955797605" sldId="265"/>
            <ac:picMk id="1026" creationId="{C15E7FC8-C95A-4549-A4FE-CB0BD032ACAC}"/>
          </ac:picMkLst>
        </pc:picChg>
        <pc:picChg chg="add mod">
          <ac:chgData name="Clouse, Nathan" userId="7a406f43-9e2e-4461-83a1-226030c30c09" providerId="ADAL" clId="{37F11C1A-FEEC-416F-9513-4027AC155ADB}" dt="2019-10-06T04:06:51.176" v="234" actId="1076"/>
          <ac:picMkLst>
            <pc:docMk/>
            <pc:sldMk cId="1955797605" sldId="265"/>
            <ac:picMk id="3074" creationId="{F6FB7485-59EC-4933-BACE-71C6650CEBBE}"/>
          </ac:picMkLst>
        </pc:picChg>
      </pc:sldChg>
      <pc:sldChg chg="del">
        <pc:chgData name="Clouse, Nathan" userId="7a406f43-9e2e-4461-83a1-226030c30c09" providerId="ADAL" clId="{37F11C1A-FEEC-416F-9513-4027AC155ADB}" dt="2019-10-04T22:53:32.025" v="9" actId="2696"/>
        <pc:sldMkLst>
          <pc:docMk/>
          <pc:sldMk cId="2939543415" sldId="265"/>
        </pc:sldMkLst>
      </pc:sldChg>
      <pc:sldChg chg="del">
        <pc:chgData name="Clouse, Nathan" userId="7a406f43-9e2e-4461-83a1-226030c30c09" providerId="ADAL" clId="{37F11C1A-FEEC-416F-9513-4027AC155ADB}" dt="2019-10-04T23:04:01.934" v="124" actId="2696"/>
        <pc:sldMkLst>
          <pc:docMk/>
          <pc:sldMk cId="2925669555" sldId="266"/>
        </pc:sldMkLst>
      </pc:sldChg>
      <pc:sldChg chg="del">
        <pc:chgData name="Clouse, Nathan" userId="7a406f43-9e2e-4461-83a1-226030c30c09" providerId="ADAL" clId="{37F11C1A-FEEC-416F-9513-4027AC155ADB}" dt="2019-10-04T23:04:01.918" v="120" actId="2696"/>
        <pc:sldMkLst>
          <pc:docMk/>
          <pc:sldMk cId="1721843543" sldId="267"/>
        </pc:sldMkLst>
      </pc:sldChg>
      <pc:sldChg chg="del">
        <pc:chgData name="Clouse, Nathan" userId="7a406f43-9e2e-4461-83a1-226030c30c09" providerId="ADAL" clId="{37F11C1A-FEEC-416F-9513-4027AC155ADB}" dt="2019-10-04T23:04:01.346" v="73" actId="2696"/>
        <pc:sldMkLst>
          <pc:docMk/>
          <pc:sldMk cId="253497603" sldId="268"/>
        </pc:sldMkLst>
      </pc:sldChg>
      <pc:sldChg chg="addSp delSp modSp modNotesTx">
        <pc:chgData name="Clouse, Nathan" userId="7a406f43-9e2e-4461-83a1-226030c30c09" providerId="ADAL" clId="{37F11C1A-FEEC-416F-9513-4027AC155ADB}" dt="2019-10-17T03:57:46.566" v="519" actId="20577"/>
        <pc:sldMkLst>
          <pc:docMk/>
          <pc:sldMk cId="1882036676" sldId="269"/>
        </pc:sldMkLst>
        <pc:spChg chg="add mod">
          <ac:chgData name="Clouse, Nathan" userId="7a406f43-9e2e-4461-83a1-226030c30c09" providerId="ADAL" clId="{37F11C1A-FEEC-416F-9513-4027AC155ADB}" dt="2019-10-06T04:14:51.343" v="249" actId="478"/>
          <ac:spMkLst>
            <pc:docMk/>
            <pc:sldMk cId="1882036676" sldId="269"/>
            <ac:spMk id="3" creationId="{8FBB280D-0438-464E-AA20-445D056E3AC0}"/>
          </ac:spMkLst>
        </pc:spChg>
        <pc:picChg chg="del">
          <ac:chgData name="Clouse, Nathan" userId="7a406f43-9e2e-4461-83a1-226030c30c09" providerId="ADAL" clId="{37F11C1A-FEEC-416F-9513-4027AC155ADB}" dt="2019-10-16T01:56:19.542" v="349" actId="478"/>
          <ac:picMkLst>
            <pc:docMk/>
            <pc:sldMk cId="1882036676" sldId="269"/>
            <ac:picMk id="5" creationId="{9886A470-51F4-4D24-951E-17682E3CEF42}"/>
          </ac:picMkLst>
        </pc:picChg>
        <pc:picChg chg="del">
          <ac:chgData name="Clouse, Nathan" userId="7a406f43-9e2e-4461-83a1-226030c30c09" providerId="ADAL" clId="{37F11C1A-FEEC-416F-9513-4027AC155ADB}" dt="2019-10-06T04:14:51.343" v="249" actId="478"/>
          <ac:picMkLst>
            <pc:docMk/>
            <pc:sldMk cId="1882036676" sldId="269"/>
            <ac:picMk id="3074" creationId="{4660CFDA-DF14-417F-96EB-F90C14D18B0A}"/>
          </ac:picMkLst>
        </pc:picChg>
        <pc:picChg chg="add mod">
          <ac:chgData name="Clouse, Nathan" userId="7a406f43-9e2e-4461-83a1-226030c30c09" providerId="ADAL" clId="{37F11C1A-FEEC-416F-9513-4027AC155ADB}" dt="2019-10-06T04:14:57.915" v="252" actId="1076"/>
          <ac:picMkLst>
            <pc:docMk/>
            <pc:sldMk cId="1882036676" sldId="269"/>
            <ac:picMk id="7170" creationId="{0C0A907B-DDA7-46C7-BAD9-9B8C27CAF034}"/>
          </ac:picMkLst>
        </pc:picChg>
      </pc:sldChg>
      <pc:sldChg chg="del">
        <pc:chgData name="Clouse, Nathan" userId="7a406f43-9e2e-4461-83a1-226030c30c09" providerId="ADAL" clId="{37F11C1A-FEEC-416F-9513-4027AC155ADB}" dt="2019-10-04T23:04:01.893" v="117" actId="2696"/>
        <pc:sldMkLst>
          <pc:docMk/>
          <pc:sldMk cId="2637056888" sldId="269"/>
        </pc:sldMkLst>
      </pc:sldChg>
      <pc:sldChg chg="modSp del">
        <pc:chgData name="Clouse, Nathan" userId="7a406f43-9e2e-4461-83a1-226030c30c09" providerId="ADAL" clId="{37F11C1A-FEEC-416F-9513-4027AC155ADB}" dt="2019-10-16T01:57:31.032" v="357" actId="20577"/>
        <pc:sldMkLst>
          <pc:docMk/>
          <pc:sldMk cId="3110612163" sldId="270"/>
        </pc:sldMkLst>
        <pc:spChg chg="mod">
          <ac:chgData name="Clouse, Nathan" userId="7a406f43-9e2e-4461-83a1-226030c30c09" providerId="ADAL" clId="{37F11C1A-FEEC-416F-9513-4027AC155ADB}" dt="2019-10-16T01:57:31.032" v="357" actId="20577"/>
          <ac:spMkLst>
            <pc:docMk/>
            <pc:sldMk cId="3110612163" sldId="270"/>
            <ac:spMk id="3" creationId="{00000000-0000-0000-0000-000000000000}"/>
          </ac:spMkLst>
        </pc:spChg>
      </pc:sldChg>
      <pc:sldChg chg="del">
        <pc:chgData name="Clouse, Nathan" userId="7a406f43-9e2e-4461-83a1-226030c30c09" providerId="ADAL" clId="{37F11C1A-FEEC-416F-9513-4027AC155ADB}" dt="2019-10-04T23:04:01.361" v="74" actId="2696"/>
        <pc:sldMkLst>
          <pc:docMk/>
          <pc:sldMk cId="3051994693" sldId="271"/>
        </pc:sldMkLst>
      </pc:sldChg>
      <pc:sldChg chg="del">
        <pc:chgData name="Clouse, Nathan" userId="7a406f43-9e2e-4461-83a1-226030c30c09" providerId="ADAL" clId="{37F11C1A-FEEC-416F-9513-4027AC155ADB}" dt="2019-10-04T23:04:01.560" v="87" actId="2696"/>
        <pc:sldMkLst>
          <pc:docMk/>
          <pc:sldMk cId="2637048796" sldId="273"/>
        </pc:sldMkLst>
      </pc:sldChg>
      <pc:sldChg chg="del">
        <pc:chgData name="Clouse, Nathan" userId="7a406f43-9e2e-4461-83a1-226030c30c09" providerId="ADAL" clId="{37F11C1A-FEEC-416F-9513-4027AC155ADB}" dt="2019-10-04T23:04:01.923" v="121" actId="2696"/>
        <pc:sldMkLst>
          <pc:docMk/>
          <pc:sldMk cId="791997951" sldId="275"/>
        </pc:sldMkLst>
      </pc:sldChg>
      <pc:sldChg chg="del">
        <pc:chgData name="Clouse, Nathan" userId="7a406f43-9e2e-4461-83a1-226030c30c09" providerId="ADAL" clId="{37F11C1A-FEEC-416F-9513-4027AC155ADB}" dt="2019-10-04T23:04:01.926" v="122" actId="2696"/>
        <pc:sldMkLst>
          <pc:docMk/>
          <pc:sldMk cId="3151668001" sldId="276"/>
        </pc:sldMkLst>
      </pc:sldChg>
      <pc:sldChg chg="delSp modSp del">
        <pc:chgData name="Clouse, Nathan" userId="7a406f43-9e2e-4461-83a1-226030c30c09" providerId="ADAL" clId="{37F11C1A-FEEC-416F-9513-4027AC155ADB}" dt="2019-10-08T00:42:32.893" v="317" actId="478"/>
        <pc:sldMkLst>
          <pc:docMk/>
          <pc:sldMk cId="2017925450" sldId="277"/>
        </pc:sldMkLst>
        <pc:spChg chg="mod">
          <ac:chgData name="Clouse, Nathan" userId="7a406f43-9e2e-4461-83a1-226030c30c09" providerId="ADAL" clId="{37F11C1A-FEEC-416F-9513-4027AC155ADB}" dt="2019-10-04T23:04:29.076" v="145" actId="27636"/>
          <ac:spMkLst>
            <pc:docMk/>
            <pc:sldMk cId="2017925450" sldId="277"/>
            <ac:spMk id="3" creationId="{00000000-0000-0000-0000-000000000000}"/>
          </ac:spMkLst>
        </pc:spChg>
        <pc:picChg chg="del">
          <ac:chgData name="Clouse, Nathan" userId="7a406f43-9e2e-4461-83a1-226030c30c09" providerId="ADAL" clId="{37F11C1A-FEEC-416F-9513-4027AC155ADB}" dt="2019-10-08T00:42:32.893" v="317" actId="478"/>
          <ac:picMkLst>
            <pc:docMk/>
            <pc:sldMk cId="2017925450" sldId="277"/>
            <ac:picMk id="5" creationId="{ED06228F-E766-483B-9249-EAB29035C87F}"/>
          </ac:picMkLst>
        </pc:picChg>
      </pc:sldChg>
      <pc:sldChg chg="del">
        <pc:chgData name="Clouse, Nathan" userId="7a406f43-9e2e-4461-83a1-226030c30c09" providerId="ADAL" clId="{37F11C1A-FEEC-416F-9513-4027AC155ADB}" dt="2019-10-04T22:53:31.729" v="0" actId="2696"/>
        <pc:sldMkLst>
          <pc:docMk/>
          <pc:sldMk cId="2368906435" sldId="277"/>
        </pc:sldMkLst>
      </pc:sldChg>
      <pc:sldChg chg="del">
        <pc:chgData name="Clouse, Nathan" userId="7a406f43-9e2e-4461-83a1-226030c30c09" providerId="ADAL" clId="{37F11C1A-FEEC-416F-9513-4027AC155ADB}" dt="2019-10-04T22:53:31.787" v="2" actId="2696"/>
        <pc:sldMkLst>
          <pc:docMk/>
          <pc:sldMk cId="771478473" sldId="278"/>
        </pc:sldMkLst>
      </pc:sldChg>
      <pc:sldChg chg="delSp modSp del">
        <pc:chgData name="Clouse, Nathan" userId="7a406f43-9e2e-4461-83a1-226030c30c09" providerId="ADAL" clId="{37F11C1A-FEEC-416F-9513-4027AC155ADB}" dt="2019-10-08T00:42:14.461" v="316" actId="478"/>
        <pc:sldMkLst>
          <pc:docMk/>
          <pc:sldMk cId="1808587530" sldId="278"/>
        </pc:sldMkLst>
        <pc:spChg chg="mod">
          <ac:chgData name="Clouse, Nathan" userId="7a406f43-9e2e-4461-83a1-226030c30c09" providerId="ADAL" clId="{37F11C1A-FEEC-416F-9513-4027AC155ADB}" dt="2019-10-04T23:04:29.067" v="143" actId="27636"/>
          <ac:spMkLst>
            <pc:docMk/>
            <pc:sldMk cId="1808587530" sldId="278"/>
            <ac:spMk id="3" creationId="{00000000-0000-0000-0000-000000000000}"/>
          </ac:spMkLst>
        </pc:spChg>
        <pc:spChg chg="mod">
          <ac:chgData name="Clouse, Nathan" userId="7a406f43-9e2e-4461-83a1-226030c30c09" providerId="ADAL" clId="{37F11C1A-FEEC-416F-9513-4027AC155ADB}" dt="2019-10-04T23:04:29.068" v="144" actId="27636"/>
          <ac:spMkLst>
            <pc:docMk/>
            <pc:sldMk cId="1808587530" sldId="278"/>
            <ac:spMk id="4" creationId="{00000000-0000-0000-0000-000000000000}"/>
          </ac:spMkLst>
        </pc:spChg>
        <pc:picChg chg="del">
          <ac:chgData name="Clouse, Nathan" userId="7a406f43-9e2e-4461-83a1-226030c30c09" providerId="ADAL" clId="{37F11C1A-FEEC-416F-9513-4027AC155ADB}" dt="2019-10-08T00:42:14.461" v="316" actId="478"/>
          <ac:picMkLst>
            <pc:docMk/>
            <pc:sldMk cId="1808587530" sldId="278"/>
            <ac:picMk id="5" creationId="{F847F6DE-2F09-48C1-8EFA-D9ABFC3E62A7}"/>
          </ac:picMkLst>
        </pc:picChg>
      </pc:sldChg>
      <pc:sldChg chg="delSp modSp del">
        <pc:chgData name="Clouse, Nathan" userId="7a406f43-9e2e-4461-83a1-226030c30c09" providerId="ADAL" clId="{37F11C1A-FEEC-416F-9513-4027AC155ADB}" dt="2019-10-06T04:19:18.338" v="265" actId="478"/>
        <pc:sldMkLst>
          <pc:docMk/>
          <pc:sldMk cId="913506509" sldId="279"/>
        </pc:sldMkLst>
        <pc:spChg chg="mod">
          <ac:chgData name="Clouse, Nathan" userId="7a406f43-9e2e-4461-83a1-226030c30c09" providerId="ADAL" clId="{37F11C1A-FEEC-416F-9513-4027AC155ADB}" dt="2019-10-04T23:04:29.034" v="141" actId="27636"/>
          <ac:spMkLst>
            <pc:docMk/>
            <pc:sldMk cId="913506509" sldId="279"/>
            <ac:spMk id="3" creationId="{00000000-0000-0000-0000-000000000000}"/>
          </ac:spMkLst>
        </pc:spChg>
        <pc:spChg chg="mod">
          <ac:chgData name="Clouse, Nathan" userId="7a406f43-9e2e-4461-83a1-226030c30c09" providerId="ADAL" clId="{37F11C1A-FEEC-416F-9513-4027AC155ADB}" dt="2019-10-04T23:04:29.033" v="140" actId="27636"/>
          <ac:spMkLst>
            <pc:docMk/>
            <pc:sldMk cId="913506509" sldId="279"/>
            <ac:spMk id="4" creationId="{00000000-0000-0000-0000-000000000000}"/>
          </ac:spMkLst>
        </pc:spChg>
        <pc:picChg chg="del">
          <ac:chgData name="Clouse, Nathan" userId="7a406f43-9e2e-4461-83a1-226030c30c09" providerId="ADAL" clId="{37F11C1A-FEEC-416F-9513-4027AC155ADB}" dt="2019-10-06T04:19:18.338" v="265" actId="478"/>
          <ac:picMkLst>
            <pc:docMk/>
            <pc:sldMk cId="913506509" sldId="279"/>
            <ac:picMk id="5" creationId="{CC83F37E-A550-449E-93FB-B6BF74A4C0A6}"/>
          </ac:picMkLst>
        </pc:picChg>
      </pc:sldChg>
      <pc:sldChg chg="del">
        <pc:chgData name="Clouse, Nathan" userId="7a406f43-9e2e-4461-83a1-226030c30c09" providerId="ADAL" clId="{37F11C1A-FEEC-416F-9513-4027AC155ADB}" dt="2019-10-04T22:53:31.838" v="3" actId="2696"/>
        <pc:sldMkLst>
          <pc:docMk/>
          <pc:sldMk cId="2022821612" sldId="279"/>
        </pc:sldMkLst>
      </pc:sldChg>
      <pc:sldChg chg="del">
        <pc:chgData name="Clouse, Nathan" userId="7a406f43-9e2e-4461-83a1-226030c30c09" providerId="ADAL" clId="{37F11C1A-FEEC-416F-9513-4027AC155ADB}" dt="2019-10-04T23:04:01.451" v="80" actId="2696"/>
        <pc:sldMkLst>
          <pc:docMk/>
          <pc:sldMk cId="3881259127" sldId="280"/>
        </pc:sldMkLst>
      </pc:sldChg>
      <pc:sldChg chg="del">
        <pc:chgData name="Clouse, Nathan" userId="7a406f43-9e2e-4461-83a1-226030c30c09" providerId="ADAL" clId="{37F11C1A-FEEC-416F-9513-4027AC155ADB}" dt="2019-10-04T22:53:31.892" v="4" actId="2696"/>
        <pc:sldMkLst>
          <pc:docMk/>
          <pc:sldMk cId="3958613646" sldId="280"/>
        </pc:sldMkLst>
      </pc:sldChg>
      <pc:sldChg chg="del">
        <pc:chgData name="Clouse, Nathan" userId="7a406f43-9e2e-4461-83a1-226030c30c09" providerId="ADAL" clId="{37F11C1A-FEEC-416F-9513-4027AC155ADB}" dt="2019-10-04T23:04:01.386" v="76" actId="2696"/>
        <pc:sldMkLst>
          <pc:docMk/>
          <pc:sldMk cId="1039711595" sldId="281"/>
        </pc:sldMkLst>
      </pc:sldChg>
      <pc:sldChg chg="addSp delSp modSp del">
        <pc:chgData name="Clouse, Nathan" userId="7a406f43-9e2e-4461-83a1-226030c30c09" providerId="ADAL" clId="{37F11C1A-FEEC-416F-9513-4027AC155ADB}" dt="2019-10-08T00:37:34.687" v="314" actId="33524"/>
        <pc:sldMkLst>
          <pc:docMk/>
          <pc:sldMk cId="3001433404" sldId="282"/>
        </pc:sldMkLst>
        <pc:spChg chg="mod">
          <ac:chgData name="Clouse, Nathan" userId="7a406f43-9e2e-4461-83a1-226030c30c09" providerId="ADAL" clId="{37F11C1A-FEEC-416F-9513-4027AC155ADB}" dt="2019-10-08T00:37:34.687" v="314" actId="33524"/>
          <ac:spMkLst>
            <pc:docMk/>
            <pc:sldMk cId="3001433404" sldId="282"/>
            <ac:spMk id="3" creationId="{00000000-0000-0000-0000-000000000000}"/>
          </ac:spMkLst>
        </pc:spChg>
        <pc:spChg chg="add mod">
          <ac:chgData name="Clouse, Nathan" userId="7a406f43-9e2e-4461-83a1-226030c30c09" providerId="ADAL" clId="{37F11C1A-FEEC-416F-9513-4027AC155ADB}" dt="2019-10-06T04:15:32.991" v="253" actId="478"/>
          <ac:spMkLst>
            <pc:docMk/>
            <pc:sldMk cId="3001433404" sldId="282"/>
            <ac:spMk id="4" creationId="{99C6A14E-F811-407A-99A2-E7881BE95B3B}"/>
          </ac:spMkLst>
        </pc:spChg>
        <pc:picChg chg="del">
          <ac:chgData name="Clouse, Nathan" userId="7a406f43-9e2e-4461-83a1-226030c30c09" providerId="ADAL" clId="{37F11C1A-FEEC-416F-9513-4027AC155ADB}" dt="2019-10-06T04:15:32.991" v="253" actId="478"/>
          <ac:picMkLst>
            <pc:docMk/>
            <pc:sldMk cId="3001433404" sldId="282"/>
            <ac:picMk id="6146" creationId="{691D30AE-FE18-41C1-8EE0-0CF8940577DD}"/>
          </ac:picMkLst>
        </pc:picChg>
        <pc:picChg chg="add mod">
          <ac:chgData name="Clouse, Nathan" userId="7a406f43-9e2e-4461-83a1-226030c30c09" providerId="ADAL" clId="{37F11C1A-FEEC-416F-9513-4027AC155ADB}" dt="2019-10-06T04:15:37.582" v="255" actId="1076"/>
          <ac:picMkLst>
            <pc:docMk/>
            <pc:sldMk cId="3001433404" sldId="282"/>
            <ac:picMk id="8194" creationId="{A23D12EF-70A3-44B9-891A-A98942845BC9}"/>
          </ac:picMkLst>
        </pc:picChg>
      </pc:sldChg>
      <pc:sldChg chg="del">
        <pc:chgData name="Clouse, Nathan" userId="7a406f43-9e2e-4461-83a1-226030c30c09" providerId="ADAL" clId="{37F11C1A-FEEC-416F-9513-4027AC155ADB}" dt="2019-10-04T22:53:32.003" v="7" actId="2696"/>
        <pc:sldMkLst>
          <pc:docMk/>
          <pc:sldMk cId="3792920794" sldId="282"/>
        </pc:sldMkLst>
      </pc:sldChg>
      <pc:sldChg chg="del">
        <pc:chgData name="Clouse, Nathan" userId="7a406f43-9e2e-4461-83a1-226030c30c09" providerId="ADAL" clId="{37F11C1A-FEEC-416F-9513-4027AC155ADB}" dt="2019-10-04T22:53:31.946" v="5" actId="2696"/>
        <pc:sldMkLst>
          <pc:docMk/>
          <pc:sldMk cId="1611171184" sldId="283"/>
        </pc:sldMkLst>
      </pc:sldChg>
      <pc:sldChg chg="modSp del">
        <pc:chgData name="Clouse, Nathan" userId="7a406f43-9e2e-4461-83a1-226030c30c09" providerId="ADAL" clId="{37F11C1A-FEEC-416F-9513-4027AC155ADB}" dt="2019-10-04T23:04:28.975" v="134" actId="27636"/>
        <pc:sldMkLst>
          <pc:docMk/>
          <pc:sldMk cId="2833219877" sldId="283"/>
        </pc:sldMkLst>
        <pc:spChg chg="mod">
          <ac:chgData name="Clouse, Nathan" userId="7a406f43-9e2e-4461-83a1-226030c30c09" providerId="ADAL" clId="{37F11C1A-FEEC-416F-9513-4027AC155ADB}" dt="2019-10-04T23:04:28.975" v="134" actId="27636"/>
          <ac:spMkLst>
            <pc:docMk/>
            <pc:sldMk cId="2833219877" sldId="283"/>
            <ac:spMk id="3" creationId="{00000000-0000-0000-0000-000000000000}"/>
          </ac:spMkLst>
        </pc:spChg>
        <pc:spChg chg="mod">
          <ac:chgData name="Clouse, Nathan" userId="7a406f43-9e2e-4461-83a1-226030c30c09" providerId="ADAL" clId="{37F11C1A-FEEC-416F-9513-4027AC155ADB}" dt="2019-10-04T23:04:28.974" v="133" actId="27636"/>
          <ac:spMkLst>
            <pc:docMk/>
            <pc:sldMk cId="2833219877" sldId="283"/>
            <ac:spMk id="4" creationId="{00000000-0000-0000-0000-000000000000}"/>
          </ac:spMkLst>
        </pc:spChg>
      </pc:sldChg>
      <pc:sldChg chg="modSp del">
        <pc:chgData name="Clouse, Nathan" userId="7a406f43-9e2e-4461-83a1-226030c30c09" providerId="ADAL" clId="{37F11C1A-FEEC-416F-9513-4027AC155ADB}" dt="2019-10-04T23:04:28.964" v="132" actId="27636"/>
        <pc:sldMkLst>
          <pc:docMk/>
          <pc:sldMk cId="2025163412" sldId="284"/>
        </pc:sldMkLst>
        <pc:spChg chg="mod">
          <ac:chgData name="Clouse, Nathan" userId="7a406f43-9e2e-4461-83a1-226030c30c09" providerId="ADAL" clId="{37F11C1A-FEEC-416F-9513-4027AC155ADB}" dt="2019-10-04T23:04:28.964" v="132" actId="27636"/>
          <ac:spMkLst>
            <pc:docMk/>
            <pc:sldMk cId="2025163412" sldId="284"/>
            <ac:spMk id="3" creationId="{00000000-0000-0000-0000-000000000000}"/>
          </ac:spMkLst>
        </pc:spChg>
        <pc:spChg chg="mod">
          <ac:chgData name="Clouse, Nathan" userId="7a406f43-9e2e-4461-83a1-226030c30c09" providerId="ADAL" clId="{37F11C1A-FEEC-416F-9513-4027AC155ADB}" dt="2019-10-04T23:04:28.963" v="131" actId="27636"/>
          <ac:spMkLst>
            <pc:docMk/>
            <pc:sldMk cId="2025163412" sldId="284"/>
            <ac:spMk id="4" creationId="{00000000-0000-0000-0000-000000000000}"/>
          </ac:spMkLst>
        </pc:spChg>
      </pc:sldChg>
      <pc:sldChg chg="del">
        <pc:chgData name="Clouse, Nathan" userId="7a406f43-9e2e-4461-83a1-226030c30c09" providerId="ADAL" clId="{37F11C1A-FEEC-416F-9513-4027AC155ADB}" dt="2019-10-04T23:04:01.493" v="83" actId="2696"/>
        <pc:sldMkLst>
          <pc:docMk/>
          <pc:sldMk cId="179266180" sldId="285"/>
        </pc:sldMkLst>
      </pc:sldChg>
      <pc:sldChg chg="del">
        <pc:chgData name="Clouse, Nathan" userId="7a406f43-9e2e-4461-83a1-226030c30c09" providerId="ADAL" clId="{37F11C1A-FEEC-416F-9513-4027AC155ADB}" dt="2019-10-04T22:53:31.995" v="6" actId="2696"/>
        <pc:sldMkLst>
          <pc:docMk/>
          <pc:sldMk cId="2573254073" sldId="285"/>
        </pc:sldMkLst>
      </pc:sldChg>
      <pc:sldChg chg="modSp del">
        <pc:chgData name="Clouse, Nathan" userId="7a406f43-9e2e-4461-83a1-226030c30c09" providerId="ADAL" clId="{37F11C1A-FEEC-416F-9513-4027AC155ADB}" dt="2019-10-16T02:04:10.825" v="404" actId="20577"/>
        <pc:sldMkLst>
          <pc:docMk/>
          <pc:sldMk cId="3544567572" sldId="286"/>
        </pc:sldMkLst>
        <pc:spChg chg="mod">
          <ac:chgData name="Clouse, Nathan" userId="7a406f43-9e2e-4461-83a1-226030c30c09" providerId="ADAL" clId="{37F11C1A-FEEC-416F-9513-4027AC155ADB}" dt="2019-10-16T02:04:10.825" v="404" actId="20577"/>
          <ac:spMkLst>
            <pc:docMk/>
            <pc:sldMk cId="3544567572" sldId="286"/>
            <ac:spMk id="3" creationId="{00000000-0000-0000-0000-000000000000}"/>
          </ac:spMkLst>
        </pc:spChg>
      </pc:sldChg>
      <pc:sldChg chg="del">
        <pc:chgData name="Clouse, Nathan" userId="7a406f43-9e2e-4461-83a1-226030c30c09" providerId="ADAL" clId="{37F11C1A-FEEC-416F-9513-4027AC155ADB}" dt="2019-10-04T22:53:31.764" v="1" actId="2696"/>
        <pc:sldMkLst>
          <pc:docMk/>
          <pc:sldMk cId="4061442987" sldId="286"/>
        </pc:sldMkLst>
      </pc:sldChg>
      <pc:sldChg chg="addSp del">
        <pc:chgData name="Clouse, Nathan" userId="7a406f43-9e2e-4461-83a1-226030c30c09" providerId="ADAL" clId="{37F11C1A-FEEC-416F-9513-4027AC155ADB}" dt="2019-10-04T23:04:01.085" v="55" actId="2696"/>
        <pc:sldMkLst>
          <pc:docMk/>
          <pc:sldMk cId="260541162" sldId="287"/>
        </pc:sldMkLst>
        <pc:spChg chg="add">
          <ac:chgData name="Clouse, Nathan" userId="7a406f43-9e2e-4461-83a1-226030c30c09" providerId="ADAL" clId="{37F11C1A-FEEC-416F-9513-4027AC155ADB}" dt="2019-10-04T22:56:41.823" v="21"/>
          <ac:spMkLst>
            <pc:docMk/>
            <pc:sldMk cId="260541162" sldId="287"/>
            <ac:spMk id="5" creationId="{E892E092-02FF-41BA-9F19-1AA6FB3656A3}"/>
          </ac:spMkLst>
        </pc:spChg>
        <pc:spChg chg="add">
          <ac:chgData name="Clouse, Nathan" userId="7a406f43-9e2e-4461-83a1-226030c30c09" providerId="ADAL" clId="{37F11C1A-FEEC-416F-9513-4027AC155ADB}" dt="2019-10-04T22:56:41.823" v="21"/>
          <ac:spMkLst>
            <pc:docMk/>
            <pc:sldMk cId="260541162" sldId="287"/>
            <ac:spMk id="6" creationId="{8B05AC06-902C-4A0A-9A86-F6ED3E7EC4C6}"/>
          </ac:spMkLst>
        </pc:spChg>
        <pc:spChg chg="add">
          <ac:chgData name="Clouse, Nathan" userId="7a406f43-9e2e-4461-83a1-226030c30c09" providerId="ADAL" clId="{37F11C1A-FEEC-416F-9513-4027AC155ADB}" dt="2019-10-04T22:56:41.823" v="21"/>
          <ac:spMkLst>
            <pc:docMk/>
            <pc:sldMk cId="260541162" sldId="287"/>
            <ac:spMk id="7" creationId="{DE02A1FF-6ECF-49A2-81C8-00C01E9B6D64}"/>
          </ac:spMkLst>
        </pc:spChg>
        <pc:spChg chg="add">
          <ac:chgData name="Clouse, Nathan" userId="7a406f43-9e2e-4461-83a1-226030c30c09" providerId="ADAL" clId="{37F11C1A-FEEC-416F-9513-4027AC155ADB}" dt="2019-10-04T22:56:41.823" v="21"/>
          <ac:spMkLst>
            <pc:docMk/>
            <pc:sldMk cId="260541162" sldId="287"/>
            <ac:spMk id="9" creationId="{DBD36728-F842-406C-B6F0-E6165BFAE03C}"/>
          </ac:spMkLst>
        </pc:spChg>
        <pc:picChg chg="add">
          <ac:chgData name="Clouse, Nathan" userId="7a406f43-9e2e-4461-83a1-226030c30c09" providerId="ADAL" clId="{37F11C1A-FEEC-416F-9513-4027AC155ADB}" dt="2019-10-04T22:56:41.823" v="21"/>
          <ac:picMkLst>
            <pc:docMk/>
            <pc:sldMk cId="260541162" sldId="287"/>
            <ac:picMk id="4" creationId="{14D6B280-4EED-447A-B991-6D6E441C4D88}"/>
          </ac:picMkLst>
        </pc:picChg>
        <pc:picChg chg="add">
          <ac:chgData name="Clouse, Nathan" userId="7a406f43-9e2e-4461-83a1-226030c30c09" providerId="ADAL" clId="{37F11C1A-FEEC-416F-9513-4027AC155ADB}" dt="2019-10-04T22:56:41.823" v="21"/>
          <ac:picMkLst>
            <pc:docMk/>
            <pc:sldMk cId="260541162" sldId="287"/>
            <ac:picMk id="8" creationId="{981EAC3B-07AD-437F-B4D3-6AE14114E35C}"/>
          </ac:picMkLst>
        </pc:picChg>
        <pc:picChg chg="add">
          <ac:chgData name="Clouse, Nathan" userId="7a406f43-9e2e-4461-83a1-226030c30c09" providerId="ADAL" clId="{37F11C1A-FEEC-416F-9513-4027AC155ADB}" dt="2019-10-04T22:56:41.823" v="21"/>
          <ac:picMkLst>
            <pc:docMk/>
            <pc:sldMk cId="260541162" sldId="287"/>
            <ac:picMk id="10" creationId="{868B97DF-7189-4B09-9418-5F9682D526F2}"/>
          </ac:picMkLst>
        </pc:picChg>
        <pc:picChg chg="add">
          <ac:chgData name="Clouse, Nathan" userId="7a406f43-9e2e-4461-83a1-226030c30c09" providerId="ADAL" clId="{37F11C1A-FEEC-416F-9513-4027AC155ADB}" dt="2019-10-04T22:56:41.823" v="21"/>
          <ac:picMkLst>
            <pc:docMk/>
            <pc:sldMk cId="260541162" sldId="287"/>
            <ac:picMk id="11" creationId="{53894A24-D27B-4F4C-A6FE-B736C9933A30}"/>
          </ac:picMkLst>
        </pc:picChg>
      </pc:sldChg>
      <pc:sldChg chg="modSp">
        <pc:chgData name="Clouse, Nathan" userId="7a406f43-9e2e-4461-83a1-226030c30c09" providerId="ADAL" clId="{37F11C1A-FEEC-416F-9513-4027AC155ADB}" dt="2019-10-04T23:04:28.983" v="136" actId="27636"/>
        <pc:sldMkLst>
          <pc:docMk/>
          <pc:sldMk cId="2690182398" sldId="288"/>
        </pc:sldMkLst>
        <pc:spChg chg="mod">
          <ac:chgData name="Clouse, Nathan" userId="7a406f43-9e2e-4461-83a1-226030c30c09" providerId="ADAL" clId="{37F11C1A-FEEC-416F-9513-4027AC155ADB}" dt="2019-10-04T23:04:28.983" v="136" actId="27636"/>
          <ac:spMkLst>
            <pc:docMk/>
            <pc:sldMk cId="2690182398" sldId="288"/>
            <ac:spMk id="3" creationId="{00000000-0000-0000-0000-000000000000}"/>
          </ac:spMkLst>
        </pc:spChg>
        <pc:spChg chg="mod">
          <ac:chgData name="Clouse, Nathan" userId="7a406f43-9e2e-4461-83a1-226030c30c09" providerId="ADAL" clId="{37F11C1A-FEEC-416F-9513-4027AC155ADB}" dt="2019-10-04T23:04:28.982" v="135" actId="27636"/>
          <ac:spMkLst>
            <pc:docMk/>
            <pc:sldMk cId="2690182398" sldId="288"/>
            <ac:spMk id="4" creationId="{00000000-0000-0000-0000-000000000000}"/>
          </ac:spMkLst>
        </pc:spChg>
      </pc:sldChg>
      <pc:sldChg chg="addSp delSp modSp add del ord">
        <pc:chgData name="Clouse, Nathan" userId="7a406f43-9e2e-4461-83a1-226030c30c09" providerId="ADAL" clId="{37F11C1A-FEEC-416F-9513-4027AC155ADB}" dt="2019-10-04T23:04:01.101" v="56" actId="2696"/>
        <pc:sldMkLst>
          <pc:docMk/>
          <pc:sldMk cId="3193454898" sldId="288"/>
        </pc:sldMkLst>
        <pc:spChg chg="add del mod">
          <ac:chgData name="Clouse, Nathan" userId="7a406f43-9e2e-4461-83a1-226030c30c09" providerId="ADAL" clId="{37F11C1A-FEEC-416F-9513-4027AC155ADB}" dt="2019-10-04T22:59:44.324" v="24"/>
          <ac:spMkLst>
            <pc:docMk/>
            <pc:sldMk cId="3193454898" sldId="288"/>
            <ac:spMk id="2" creationId="{9A7475AB-4664-4B7C-BF93-1535AAC7D2E8}"/>
          </ac:spMkLst>
        </pc:spChg>
        <pc:spChg chg="mod">
          <ac:chgData name="Clouse, Nathan" userId="7a406f43-9e2e-4461-83a1-226030c30c09" providerId="ADAL" clId="{37F11C1A-FEEC-416F-9513-4027AC155ADB}" dt="2019-10-04T23:03:18.691" v="29" actId="20577"/>
          <ac:spMkLst>
            <pc:docMk/>
            <pc:sldMk cId="3193454898" sldId="288"/>
            <ac:spMk id="3" creationId="{0ED11FC5-27E9-498B-BCDB-B223121BB74E}"/>
          </ac:spMkLst>
        </pc:spChg>
        <pc:spChg chg="add mod">
          <ac:chgData name="Clouse, Nathan" userId="7a406f43-9e2e-4461-83a1-226030c30c09" providerId="ADAL" clId="{37F11C1A-FEEC-416F-9513-4027AC155ADB}" dt="2019-10-04T22:59:44.324" v="24"/>
          <ac:spMkLst>
            <pc:docMk/>
            <pc:sldMk cId="3193454898" sldId="288"/>
            <ac:spMk id="4" creationId="{D0AB846C-E070-4F6B-B310-6D05067E653C}"/>
          </ac:spMkLst>
        </pc:spChg>
        <pc:spChg chg="add mod">
          <ac:chgData name="Clouse, Nathan" userId="7a406f43-9e2e-4461-83a1-226030c30c09" providerId="ADAL" clId="{37F11C1A-FEEC-416F-9513-4027AC155ADB}" dt="2019-10-04T22:59:44.324" v="24"/>
          <ac:spMkLst>
            <pc:docMk/>
            <pc:sldMk cId="3193454898" sldId="288"/>
            <ac:spMk id="5" creationId="{7BDD8DC4-020E-452D-A950-B67E6C418384}"/>
          </ac:spMkLst>
        </pc:spChg>
        <pc:spChg chg="add">
          <ac:chgData name="Clouse, Nathan" userId="7a406f43-9e2e-4461-83a1-226030c30c09" providerId="ADAL" clId="{37F11C1A-FEEC-416F-9513-4027AC155ADB}" dt="2019-10-04T23:03:10.471" v="28"/>
          <ac:spMkLst>
            <pc:docMk/>
            <pc:sldMk cId="3193454898" sldId="288"/>
            <ac:spMk id="6" creationId="{B39FF01D-FE56-4600-945E-11384C122C2A}"/>
          </ac:spMkLst>
        </pc:spChg>
        <pc:spChg chg="add">
          <ac:chgData name="Clouse, Nathan" userId="7a406f43-9e2e-4461-83a1-226030c30c09" providerId="ADAL" clId="{37F11C1A-FEEC-416F-9513-4027AC155ADB}" dt="2019-10-04T23:03:10.471" v="28"/>
          <ac:spMkLst>
            <pc:docMk/>
            <pc:sldMk cId="3193454898" sldId="288"/>
            <ac:spMk id="7" creationId="{A72D2D88-F748-46D0-AD2C-E16ED1196190}"/>
          </ac:spMkLst>
        </pc:spChg>
        <pc:picChg chg="add">
          <ac:chgData name="Clouse, Nathan" userId="7a406f43-9e2e-4461-83a1-226030c30c09" providerId="ADAL" clId="{37F11C1A-FEEC-416F-9513-4027AC155ADB}" dt="2019-10-04T23:03:10.471" v="28"/>
          <ac:picMkLst>
            <pc:docMk/>
            <pc:sldMk cId="3193454898" sldId="288"/>
            <ac:picMk id="8" creationId="{32103623-23BC-4A6F-B844-2E8C41347A9D}"/>
          </ac:picMkLst>
        </pc:picChg>
        <pc:picChg chg="add">
          <ac:chgData name="Clouse, Nathan" userId="7a406f43-9e2e-4461-83a1-226030c30c09" providerId="ADAL" clId="{37F11C1A-FEEC-416F-9513-4027AC155ADB}" dt="2019-10-04T23:03:10.471" v="28"/>
          <ac:picMkLst>
            <pc:docMk/>
            <pc:sldMk cId="3193454898" sldId="288"/>
            <ac:picMk id="9" creationId="{A88D4B51-7767-46C8-9C45-F83F6DA85A4E}"/>
          </ac:picMkLst>
        </pc:picChg>
      </pc:sldChg>
      <pc:sldChg chg="delSp modSp">
        <pc:chgData name="Clouse, Nathan" userId="7a406f43-9e2e-4461-83a1-226030c30c09" providerId="ADAL" clId="{37F11C1A-FEEC-416F-9513-4027AC155ADB}" dt="2019-10-06T04:18:31.422" v="258" actId="478"/>
        <pc:sldMkLst>
          <pc:docMk/>
          <pc:sldMk cId="3130825168" sldId="289"/>
        </pc:sldMkLst>
        <pc:spChg chg="mod">
          <ac:chgData name="Clouse, Nathan" userId="7a406f43-9e2e-4461-83a1-226030c30c09" providerId="ADAL" clId="{37F11C1A-FEEC-416F-9513-4027AC155ADB}" dt="2019-10-04T23:04:29.027" v="139" actId="27636"/>
          <ac:spMkLst>
            <pc:docMk/>
            <pc:sldMk cId="3130825168" sldId="289"/>
            <ac:spMk id="3" creationId="{00000000-0000-0000-0000-000000000000}"/>
          </ac:spMkLst>
        </pc:spChg>
        <pc:picChg chg="del">
          <ac:chgData name="Clouse, Nathan" userId="7a406f43-9e2e-4461-83a1-226030c30c09" providerId="ADAL" clId="{37F11C1A-FEEC-416F-9513-4027AC155ADB}" dt="2019-10-06T04:18:31.422" v="258" actId="478"/>
          <ac:picMkLst>
            <pc:docMk/>
            <pc:sldMk cId="3130825168" sldId="289"/>
            <ac:picMk id="5" creationId="{323B344A-DAE1-42AD-B501-D7C77A7E4BB1}"/>
          </ac:picMkLst>
        </pc:picChg>
      </pc:sldChg>
      <pc:sldChg chg="del">
        <pc:chgData name="Clouse, Nathan" userId="7a406f43-9e2e-4461-83a1-226030c30c09" providerId="ADAL" clId="{37F11C1A-FEEC-416F-9513-4027AC155ADB}" dt="2019-10-04T23:04:01.116" v="57" actId="2696"/>
        <pc:sldMkLst>
          <pc:docMk/>
          <pc:sldMk cId="4275128448" sldId="289"/>
        </pc:sldMkLst>
      </pc:sldChg>
      <pc:sldChg chg="addSp delSp modSp">
        <pc:chgData name="Clouse, Nathan" userId="7a406f43-9e2e-4461-83a1-226030c30c09" providerId="ADAL" clId="{37F11C1A-FEEC-416F-9513-4027AC155ADB}" dt="2019-10-06T04:19:12.847" v="264" actId="1076"/>
        <pc:sldMkLst>
          <pc:docMk/>
          <pc:sldMk cId="1894528045" sldId="290"/>
        </pc:sldMkLst>
        <pc:spChg chg="add mod">
          <ac:chgData name="Clouse, Nathan" userId="7a406f43-9e2e-4461-83a1-226030c30c09" providerId="ADAL" clId="{37F11C1A-FEEC-416F-9513-4027AC155ADB}" dt="2019-10-06T04:19:03.696" v="259" actId="478"/>
          <ac:spMkLst>
            <pc:docMk/>
            <pc:sldMk cId="1894528045" sldId="290"/>
            <ac:spMk id="4" creationId="{A625F371-0385-4868-A592-A4716C5A97B4}"/>
          </ac:spMkLst>
        </pc:spChg>
        <pc:picChg chg="del">
          <ac:chgData name="Clouse, Nathan" userId="7a406f43-9e2e-4461-83a1-226030c30c09" providerId="ADAL" clId="{37F11C1A-FEEC-416F-9513-4027AC155ADB}" dt="2019-10-06T04:18:28.502" v="257" actId="478"/>
          <ac:picMkLst>
            <pc:docMk/>
            <pc:sldMk cId="1894528045" sldId="290"/>
            <ac:picMk id="5" creationId="{8D681486-09F8-4073-B90F-892440BFEAE6}"/>
          </ac:picMkLst>
        </pc:picChg>
        <pc:picChg chg="del">
          <ac:chgData name="Clouse, Nathan" userId="7a406f43-9e2e-4461-83a1-226030c30c09" providerId="ADAL" clId="{37F11C1A-FEEC-416F-9513-4027AC155ADB}" dt="2019-10-06T04:19:03.696" v="259" actId="478"/>
          <ac:picMkLst>
            <pc:docMk/>
            <pc:sldMk cId="1894528045" sldId="290"/>
            <ac:picMk id="8194" creationId="{278A64E8-ADA8-4FC1-9B9B-13CBFF9ADA94}"/>
          </ac:picMkLst>
        </pc:picChg>
        <pc:picChg chg="add mod">
          <ac:chgData name="Clouse, Nathan" userId="7a406f43-9e2e-4461-83a1-226030c30c09" providerId="ADAL" clId="{37F11C1A-FEEC-416F-9513-4027AC155ADB}" dt="2019-10-06T04:19:12.847" v="264" actId="1076"/>
          <ac:picMkLst>
            <pc:docMk/>
            <pc:sldMk cId="1894528045" sldId="290"/>
            <ac:picMk id="9218" creationId="{0C461121-F89F-411E-8367-F30E6654648B}"/>
          </ac:picMkLst>
        </pc:picChg>
      </pc:sldChg>
      <pc:sldChg chg="del">
        <pc:chgData name="Clouse, Nathan" userId="7a406f43-9e2e-4461-83a1-226030c30c09" providerId="ADAL" clId="{37F11C1A-FEEC-416F-9513-4027AC155ADB}" dt="2019-10-04T23:04:01.135" v="58" actId="2696"/>
        <pc:sldMkLst>
          <pc:docMk/>
          <pc:sldMk cId="2039327586" sldId="290"/>
        </pc:sldMkLst>
      </pc:sldChg>
      <pc:sldChg chg="del">
        <pc:chgData name="Clouse, Nathan" userId="7a406f43-9e2e-4461-83a1-226030c30c09" providerId="ADAL" clId="{37F11C1A-FEEC-416F-9513-4027AC155ADB}" dt="2019-10-04T23:04:01.177" v="61" actId="2696"/>
        <pc:sldMkLst>
          <pc:docMk/>
          <pc:sldMk cId="849574888" sldId="291"/>
        </pc:sldMkLst>
      </pc:sldChg>
      <pc:sldChg chg="delSp modSp">
        <pc:chgData name="Clouse, Nathan" userId="7a406f43-9e2e-4461-83a1-226030c30c09" providerId="ADAL" clId="{37F11C1A-FEEC-416F-9513-4027AC155ADB}" dt="2019-10-16T02:06:05.376" v="432" actId="20577"/>
        <pc:sldMkLst>
          <pc:docMk/>
          <pc:sldMk cId="3978709463" sldId="291"/>
        </pc:sldMkLst>
        <pc:spChg chg="mod">
          <ac:chgData name="Clouse, Nathan" userId="7a406f43-9e2e-4461-83a1-226030c30c09" providerId="ADAL" clId="{37F11C1A-FEEC-416F-9513-4027AC155ADB}" dt="2019-10-04T23:04:29.010" v="138" actId="27636"/>
          <ac:spMkLst>
            <pc:docMk/>
            <pc:sldMk cId="3978709463" sldId="291"/>
            <ac:spMk id="3" creationId="{00000000-0000-0000-0000-000000000000}"/>
          </ac:spMkLst>
        </pc:spChg>
        <pc:spChg chg="mod">
          <ac:chgData name="Clouse, Nathan" userId="7a406f43-9e2e-4461-83a1-226030c30c09" providerId="ADAL" clId="{37F11C1A-FEEC-416F-9513-4027AC155ADB}" dt="2019-10-16T02:06:05.376" v="432" actId="20577"/>
          <ac:spMkLst>
            <pc:docMk/>
            <pc:sldMk cId="3978709463" sldId="291"/>
            <ac:spMk id="4" creationId="{00000000-0000-0000-0000-000000000000}"/>
          </ac:spMkLst>
        </pc:spChg>
        <pc:picChg chg="del">
          <ac:chgData name="Clouse, Nathan" userId="7a406f43-9e2e-4461-83a1-226030c30c09" providerId="ADAL" clId="{37F11C1A-FEEC-416F-9513-4027AC155ADB}" dt="2019-10-06T04:18:25.798" v="256" actId="478"/>
          <ac:picMkLst>
            <pc:docMk/>
            <pc:sldMk cId="3978709463" sldId="291"/>
            <ac:picMk id="5" creationId="{C54AB152-786E-486E-8316-E76DF41A72E2}"/>
          </ac:picMkLst>
        </pc:picChg>
      </pc:sldChg>
      <pc:sldChg chg="del">
        <pc:chgData name="Clouse, Nathan" userId="7a406f43-9e2e-4461-83a1-226030c30c09" providerId="ADAL" clId="{37F11C1A-FEEC-416F-9513-4027AC155ADB}" dt="2019-10-04T23:04:01.186" v="62" actId="2696"/>
        <pc:sldMkLst>
          <pc:docMk/>
          <pc:sldMk cId="3353932517" sldId="292"/>
        </pc:sldMkLst>
      </pc:sldChg>
      <pc:sldChg chg="modSp del">
        <pc:chgData name="Clouse, Nathan" userId="7a406f43-9e2e-4461-83a1-226030c30c09" providerId="ADAL" clId="{37F11C1A-FEEC-416F-9513-4027AC155ADB}" dt="2019-10-04T23:04:01.248" v="65" actId="2696"/>
        <pc:sldMkLst>
          <pc:docMk/>
          <pc:sldMk cId="2477654221" sldId="293"/>
        </pc:sldMkLst>
        <pc:spChg chg="mod">
          <ac:chgData name="Clouse, Nathan" userId="7a406f43-9e2e-4461-83a1-226030c30c09" providerId="ADAL" clId="{37F11C1A-FEEC-416F-9513-4027AC155ADB}" dt="2019-10-04T23:03:54.936" v="30" actId="27636"/>
          <ac:spMkLst>
            <pc:docMk/>
            <pc:sldMk cId="2477654221" sldId="293"/>
            <ac:spMk id="3" creationId="{00000000-0000-0000-0000-000000000000}"/>
          </ac:spMkLst>
        </pc:spChg>
      </pc:sldChg>
      <pc:sldChg chg="addSp delSp modSp">
        <pc:chgData name="Clouse, Nathan" userId="7a406f43-9e2e-4461-83a1-226030c30c09" providerId="ADAL" clId="{37F11C1A-FEEC-416F-9513-4027AC155ADB}" dt="2019-10-08T00:42:05.136" v="315" actId="478"/>
        <pc:sldMkLst>
          <pc:docMk/>
          <pc:sldMk cId="3800640765" sldId="293"/>
        </pc:sldMkLst>
        <pc:spChg chg="add mod">
          <ac:chgData name="Clouse, Nathan" userId="7a406f43-9e2e-4461-83a1-226030c30c09" providerId="ADAL" clId="{37F11C1A-FEEC-416F-9513-4027AC155ADB}" dt="2019-10-06T04:20:48.120" v="266" actId="478"/>
          <ac:spMkLst>
            <pc:docMk/>
            <pc:sldMk cId="3800640765" sldId="293"/>
            <ac:spMk id="4" creationId="{54AFE3F2-C293-4B69-B268-A02EAB1CC26C}"/>
          </ac:spMkLst>
        </pc:spChg>
        <pc:picChg chg="del">
          <ac:chgData name="Clouse, Nathan" userId="7a406f43-9e2e-4461-83a1-226030c30c09" providerId="ADAL" clId="{37F11C1A-FEEC-416F-9513-4027AC155ADB}" dt="2019-10-08T00:42:05.136" v="315" actId="478"/>
          <ac:picMkLst>
            <pc:docMk/>
            <pc:sldMk cId="3800640765" sldId="293"/>
            <ac:picMk id="5" creationId="{C8F667FC-E7D9-44EA-99B7-E6431548B271}"/>
          </ac:picMkLst>
        </pc:picChg>
        <pc:picChg chg="add mod">
          <ac:chgData name="Clouse, Nathan" userId="7a406f43-9e2e-4461-83a1-226030c30c09" providerId="ADAL" clId="{37F11C1A-FEEC-416F-9513-4027AC155ADB}" dt="2019-10-06T04:20:54.158" v="268" actId="1076"/>
          <ac:picMkLst>
            <pc:docMk/>
            <pc:sldMk cId="3800640765" sldId="293"/>
            <ac:picMk id="10242" creationId="{E7ECB7F7-6DF1-442E-B061-28BB4B496230}"/>
          </ac:picMkLst>
        </pc:picChg>
        <pc:picChg chg="del">
          <ac:chgData name="Clouse, Nathan" userId="7a406f43-9e2e-4461-83a1-226030c30c09" providerId="ADAL" clId="{37F11C1A-FEEC-416F-9513-4027AC155ADB}" dt="2019-10-06T04:20:48.120" v="266" actId="478"/>
          <ac:picMkLst>
            <pc:docMk/>
            <pc:sldMk cId="3800640765" sldId="293"/>
            <ac:picMk id="10244" creationId="{065F0E91-1FCF-4F5B-9F99-84BAADBB15FE}"/>
          </ac:picMkLst>
        </pc:picChg>
      </pc:sldChg>
      <pc:sldChg chg="modSp del">
        <pc:chgData name="Clouse, Nathan" userId="7a406f43-9e2e-4461-83a1-226030c30c09" providerId="ADAL" clId="{37F11C1A-FEEC-416F-9513-4027AC155ADB}" dt="2019-10-04T23:04:01.256" v="66" actId="2696"/>
        <pc:sldMkLst>
          <pc:docMk/>
          <pc:sldMk cId="867016316" sldId="294"/>
        </pc:sldMkLst>
        <pc:spChg chg="mod">
          <ac:chgData name="Clouse, Nathan" userId="7a406f43-9e2e-4461-83a1-226030c30c09" providerId="ADAL" clId="{37F11C1A-FEEC-416F-9513-4027AC155ADB}" dt="2019-10-04T23:03:54.972" v="32" actId="27636"/>
          <ac:spMkLst>
            <pc:docMk/>
            <pc:sldMk cId="867016316" sldId="294"/>
            <ac:spMk id="3" creationId="{00000000-0000-0000-0000-000000000000}"/>
          </ac:spMkLst>
        </pc:spChg>
        <pc:spChg chg="mod">
          <ac:chgData name="Clouse, Nathan" userId="7a406f43-9e2e-4461-83a1-226030c30c09" providerId="ADAL" clId="{37F11C1A-FEEC-416F-9513-4027AC155ADB}" dt="2019-10-04T23:03:54.972" v="33" actId="27636"/>
          <ac:spMkLst>
            <pc:docMk/>
            <pc:sldMk cId="867016316" sldId="294"/>
            <ac:spMk id="4" creationId="{00000000-0000-0000-0000-000000000000}"/>
          </ac:spMkLst>
        </pc:spChg>
      </pc:sldChg>
      <pc:sldChg chg="modSp">
        <pc:chgData name="Clouse, Nathan" userId="7a406f43-9e2e-4461-83a1-226030c30c09" providerId="ADAL" clId="{37F11C1A-FEEC-416F-9513-4027AC155ADB}" dt="2019-10-04T23:09:20.231" v="209" actId="27636"/>
        <pc:sldMkLst>
          <pc:docMk/>
          <pc:sldMk cId="3622208627" sldId="294"/>
        </pc:sldMkLst>
        <pc:spChg chg="mod">
          <ac:chgData name="Clouse, Nathan" userId="7a406f43-9e2e-4461-83a1-226030c30c09" providerId="ADAL" clId="{37F11C1A-FEEC-416F-9513-4027AC155ADB}" dt="2019-10-04T23:09:20.231" v="209" actId="27636"/>
          <ac:spMkLst>
            <pc:docMk/>
            <pc:sldMk cId="3622208627" sldId="294"/>
            <ac:spMk id="3" creationId="{00000000-0000-0000-0000-000000000000}"/>
          </ac:spMkLst>
        </pc:spChg>
        <pc:spChg chg="mod">
          <ac:chgData name="Clouse, Nathan" userId="7a406f43-9e2e-4461-83a1-226030c30c09" providerId="ADAL" clId="{37F11C1A-FEEC-416F-9513-4027AC155ADB}" dt="2019-10-04T23:09:20.229" v="208" actId="27636"/>
          <ac:spMkLst>
            <pc:docMk/>
            <pc:sldMk cId="3622208627" sldId="294"/>
            <ac:spMk id="4" creationId="{00000000-0000-0000-0000-000000000000}"/>
          </ac:spMkLst>
        </pc:spChg>
      </pc:sldChg>
      <pc:sldChg chg="delSp modSp">
        <pc:chgData name="Clouse, Nathan" userId="7a406f43-9e2e-4461-83a1-226030c30c09" providerId="ADAL" clId="{37F11C1A-FEEC-416F-9513-4027AC155ADB}" dt="2019-10-08T00:45:51.394" v="326" actId="478"/>
        <pc:sldMkLst>
          <pc:docMk/>
          <pc:sldMk cId="212957533" sldId="295"/>
        </pc:sldMkLst>
        <pc:spChg chg="mod">
          <ac:chgData name="Clouse, Nathan" userId="7a406f43-9e2e-4461-83a1-226030c30c09" providerId="ADAL" clId="{37F11C1A-FEEC-416F-9513-4027AC155ADB}" dt="2019-10-04T23:04:29.116" v="148" actId="27636"/>
          <ac:spMkLst>
            <pc:docMk/>
            <pc:sldMk cId="212957533" sldId="295"/>
            <ac:spMk id="3" creationId="{00000000-0000-0000-0000-000000000000}"/>
          </ac:spMkLst>
        </pc:spChg>
        <pc:picChg chg="del">
          <ac:chgData name="Clouse, Nathan" userId="7a406f43-9e2e-4461-83a1-226030c30c09" providerId="ADAL" clId="{37F11C1A-FEEC-416F-9513-4027AC155ADB}" dt="2019-10-08T00:45:51.394" v="326" actId="478"/>
          <ac:picMkLst>
            <pc:docMk/>
            <pc:sldMk cId="212957533" sldId="295"/>
            <ac:picMk id="5" creationId="{CF568B5D-97FA-48E9-9903-FE43CAE5300A}"/>
          </ac:picMkLst>
        </pc:picChg>
      </pc:sldChg>
      <pc:sldChg chg="del">
        <pc:chgData name="Clouse, Nathan" userId="7a406f43-9e2e-4461-83a1-226030c30c09" providerId="ADAL" clId="{37F11C1A-FEEC-416F-9513-4027AC155ADB}" dt="2019-10-04T23:04:01.269" v="67" actId="2696"/>
        <pc:sldMkLst>
          <pc:docMk/>
          <pc:sldMk cId="2818318355" sldId="295"/>
        </pc:sldMkLst>
      </pc:sldChg>
      <pc:sldChg chg="del">
        <pc:chgData name="Clouse, Nathan" userId="7a406f43-9e2e-4461-83a1-226030c30c09" providerId="ADAL" clId="{37F11C1A-FEEC-416F-9513-4027AC155ADB}" dt="2019-10-04T23:04:01.311" v="70" actId="2696"/>
        <pc:sldMkLst>
          <pc:docMk/>
          <pc:sldMk cId="3793482215" sldId="296"/>
        </pc:sldMkLst>
      </pc:sldChg>
      <pc:sldChg chg="del">
        <pc:chgData name="Clouse, Nathan" userId="7a406f43-9e2e-4461-83a1-226030c30c09" providerId="ADAL" clId="{37F11C1A-FEEC-416F-9513-4027AC155ADB}" dt="2019-10-04T23:04:01.324" v="71" actId="2696"/>
        <pc:sldMkLst>
          <pc:docMk/>
          <pc:sldMk cId="1882036676" sldId="297"/>
        </pc:sldMkLst>
      </pc:sldChg>
      <pc:sldChg chg="modSp del">
        <pc:chgData name="Clouse, Nathan" userId="7a406f43-9e2e-4461-83a1-226030c30c09" providerId="ADAL" clId="{37F11C1A-FEEC-416F-9513-4027AC155ADB}" dt="2019-10-04T23:04:01.437" v="79" actId="2696"/>
        <pc:sldMkLst>
          <pc:docMk/>
          <pc:sldMk cId="2690182398" sldId="298"/>
        </pc:sldMkLst>
        <pc:spChg chg="mod">
          <ac:chgData name="Clouse, Nathan" userId="7a406f43-9e2e-4461-83a1-226030c30c09" providerId="ADAL" clId="{37F11C1A-FEEC-416F-9513-4027AC155ADB}" dt="2019-10-04T23:03:55.032" v="40" actId="27636"/>
          <ac:spMkLst>
            <pc:docMk/>
            <pc:sldMk cId="2690182398" sldId="298"/>
            <ac:spMk id="3" creationId="{00000000-0000-0000-0000-000000000000}"/>
          </ac:spMkLst>
        </pc:spChg>
        <pc:spChg chg="mod">
          <ac:chgData name="Clouse, Nathan" userId="7a406f43-9e2e-4461-83a1-226030c30c09" providerId="ADAL" clId="{37F11C1A-FEEC-416F-9513-4027AC155ADB}" dt="2019-10-04T23:03:55.031" v="39" actId="27636"/>
          <ac:spMkLst>
            <pc:docMk/>
            <pc:sldMk cId="2690182398" sldId="298"/>
            <ac:spMk id="4" creationId="{00000000-0000-0000-0000-000000000000}"/>
          </ac:spMkLst>
        </pc:spChg>
      </pc:sldChg>
      <pc:sldChg chg="delSp modSp">
        <pc:chgData name="Clouse, Nathan" userId="7a406f43-9e2e-4461-83a1-226030c30c09" providerId="ADAL" clId="{37F11C1A-FEEC-416F-9513-4027AC155ADB}" dt="2019-10-08T00:45:27.933" v="325" actId="478"/>
        <pc:sldMkLst>
          <pc:docMk/>
          <pc:sldMk cId="3506027803" sldId="298"/>
        </pc:sldMkLst>
        <pc:spChg chg="mod">
          <ac:chgData name="Clouse, Nathan" userId="7a406f43-9e2e-4461-83a1-226030c30c09" providerId="ADAL" clId="{37F11C1A-FEEC-416F-9513-4027AC155ADB}" dt="2019-10-04T23:04:29.107" v="147" actId="27636"/>
          <ac:spMkLst>
            <pc:docMk/>
            <pc:sldMk cId="3506027803" sldId="298"/>
            <ac:spMk id="3" creationId="{00000000-0000-0000-0000-000000000000}"/>
          </ac:spMkLst>
        </pc:spChg>
        <pc:picChg chg="del">
          <ac:chgData name="Clouse, Nathan" userId="7a406f43-9e2e-4461-83a1-226030c30c09" providerId="ADAL" clId="{37F11C1A-FEEC-416F-9513-4027AC155ADB}" dt="2019-10-08T00:45:27.933" v="325" actId="478"/>
          <ac:picMkLst>
            <pc:docMk/>
            <pc:sldMk cId="3506027803" sldId="298"/>
            <ac:picMk id="5" creationId="{81975814-92BF-4D0F-A2B1-C4036E85B219}"/>
          </ac:picMkLst>
        </pc:picChg>
      </pc:sldChg>
      <pc:sldChg chg="del">
        <pc:chgData name="Clouse, Nathan" userId="7a406f43-9e2e-4461-83a1-226030c30c09" providerId="ADAL" clId="{37F11C1A-FEEC-416F-9513-4027AC155ADB}" dt="2019-10-04T23:04:01.462" v="81" actId="2696"/>
        <pc:sldMkLst>
          <pc:docMk/>
          <pc:sldMk cId="143921475" sldId="299"/>
        </pc:sldMkLst>
      </pc:sldChg>
      <pc:sldChg chg="delSp">
        <pc:chgData name="Clouse, Nathan" userId="7a406f43-9e2e-4461-83a1-226030c30c09" providerId="ADAL" clId="{37F11C1A-FEEC-416F-9513-4027AC155ADB}" dt="2019-10-08T00:45:14.484" v="324" actId="478"/>
        <pc:sldMkLst>
          <pc:docMk/>
          <pc:sldMk cId="2940361134" sldId="299"/>
        </pc:sldMkLst>
        <pc:picChg chg="del">
          <ac:chgData name="Clouse, Nathan" userId="7a406f43-9e2e-4461-83a1-226030c30c09" providerId="ADAL" clId="{37F11C1A-FEEC-416F-9513-4027AC155ADB}" dt="2019-10-08T00:45:14.484" v="324" actId="478"/>
          <ac:picMkLst>
            <pc:docMk/>
            <pc:sldMk cId="2940361134" sldId="299"/>
            <ac:picMk id="5" creationId="{B03AA503-8BFA-4D66-BC5E-F0155CA7F787}"/>
          </ac:picMkLst>
        </pc:picChg>
      </pc:sldChg>
      <pc:sldChg chg="delSp">
        <pc:chgData name="Clouse, Nathan" userId="7a406f43-9e2e-4461-83a1-226030c30c09" providerId="ADAL" clId="{37F11C1A-FEEC-416F-9513-4027AC155ADB}" dt="2019-10-08T00:45:12.655" v="323" actId="478"/>
        <pc:sldMkLst>
          <pc:docMk/>
          <pc:sldMk cId="238007447" sldId="300"/>
        </pc:sldMkLst>
        <pc:picChg chg="del">
          <ac:chgData name="Clouse, Nathan" userId="7a406f43-9e2e-4461-83a1-226030c30c09" providerId="ADAL" clId="{37F11C1A-FEEC-416F-9513-4027AC155ADB}" dt="2019-10-08T00:45:12.655" v="323" actId="478"/>
          <ac:picMkLst>
            <pc:docMk/>
            <pc:sldMk cId="238007447" sldId="300"/>
            <ac:picMk id="5" creationId="{F3A0BB32-0F8E-4FBE-8A90-0679F9022CDD}"/>
          </ac:picMkLst>
        </pc:picChg>
      </pc:sldChg>
      <pc:sldChg chg="modSp del">
        <pc:chgData name="Clouse, Nathan" userId="7a406f43-9e2e-4461-83a1-226030c30c09" providerId="ADAL" clId="{37F11C1A-FEEC-416F-9513-4027AC155ADB}" dt="2019-10-04T23:04:01.508" v="84" actId="2696"/>
        <pc:sldMkLst>
          <pc:docMk/>
          <pc:sldMk cId="3978709463" sldId="300"/>
        </pc:sldMkLst>
        <pc:spChg chg="mod">
          <ac:chgData name="Clouse, Nathan" userId="7a406f43-9e2e-4461-83a1-226030c30c09" providerId="ADAL" clId="{37F11C1A-FEEC-416F-9513-4027AC155ADB}" dt="2019-10-04T23:03:55.061" v="42" actId="27636"/>
          <ac:spMkLst>
            <pc:docMk/>
            <pc:sldMk cId="3978709463" sldId="300"/>
            <ac:spMk id="3" creationId="{00000000-0000-0000-0000-000000000000}"/>
          </ac:spMkLst>
        </pc:spChg>
        <pc:spChg chg="mod">
          <ac:chgData name="Clouse, Nathan" userId="7a406f43-9e2e-4461-83a1-226030c30c09" providerId="ADAL" clId="{37F11C1A-FEEC-416F-9513-4027AC155ADB}" dt="2019-10-04T23:03:55.059" v="41" actId="27636"/>
          <ac:spMkLst>
            <pc:docMk/>
            <pc:sldMk cId="3978709463" sldId="300"/>
            <ac:spMk id="4" creationId="{00000000-0000-0000-0000-000000000000}"/>
          </ac:spMkLst>
        </pc:spChg>
      </pc:sldChg>
      <pc:sldChg chg="addSp delSp modSp">
        <pc:chgData name="Clouse, Nathan" userId="7a406f43-9e2e-4461-83a1-226030c30c09" providerId="ADAL" clId="{37F11C1A-FEEC-416F-9513-4027AC155ADB}" dt="2019-10-06T04:22:37.457" v="273" actId="478"/>
        <pc:sldMkLst>
          <pc:docMk/>
          <pc:sldMk cId="426184760" sldId="301"/>
        </pc:sldMkLst>
        <pc:spChg chg="mod">
          <ac:chgData name="Clouse, Nathan" userId="7a406f43-9e2e-4461-83a1-226030c30c09" providerId="ADAL" clId="{37F11C1A-FEEC-416F-9513-4027AC155ADB}" dt="2019-10-04T23:04:29.093" v="146" actId="27636"/>
          <ac:spMkLst>
            <pc:docMk/>
            <pc:sldMk cId="426184760" sldId="301"/>
            <ac:spMk id="3" creationId="{00000000-0000-0000-0000-000000000000}"/>
          </ac:spMkLst>
        </pc:spChg>
        <pc:spChg chg="add mod">
          <ac:chgData name="Clouse, Nathan" userId="7a406f43-9e2e-4461-83a1-226030c30c09" providerId="ADAL" clId="{37F11C1A-FEEC-416F-9513-4027AC155ADB}" dt="2019-10-06T04:22:29.760" v="269" actId="478"/>
          <ac:spMkLst>
            <pc:docMk/>
            <pc:sldMk cId="426184760" sldId="301"/>
            <ac:spMk id="4" creationId="{BC804D33-8D0F-4131-BE4C-919F09E943B6}"/>
          </ac:spMkLst>
        </pc:spChg>
        <pc:picChg chg="del">
          <ac:chgData name="Clouse, Nathan" userId="7a406f43-9e2e-4461-83a1-226030c30c09" providerId="ADAL" clId="{37F11C1A-FEEC-416F-9513-4027AC155ADB}" dt="2019-10-06T04:22:37.457" v="273" actId="478"/>
          <ac:picMkLst>
            <pc:docMk/>
            <pc:sldMk cId="426184760" sldId="301"/>
            <ac:picMk id="5" creationId="{E78C8DEC-1F6C-4D1E-9824-90646C78E7E2}"/>
          </ac:picMkLst>
        </pc:picChg>
        <pc:picChg chg="del">
          <ac:chgData name="Clouse, Nathan" userId="7a406f43-9e2e-4461-83a1-226030c30c09" providerId="ADAL" clId="{37F11C1A-FEEC-416F-9513-4027AC155ADB}" dt="2019-10-06T04:22:29.760" v="269" actId="478"/>
          <ac:picMkLst>
            <pc:docMk/>
            <pc:sldMk cId="426184760" sldId="301"/>
            <ac:picMk id="5122" creationId="{3D8DBAEB-FE19-4963-9472-3D608F9F749B}"/>
          </ac:picMkLst>
        </pc:picChg>
        <pc:picChg chg="add mod">
          <ac:chgData name="Clouse, Nathan" userId="7a406f43-9e2e-4461-83a1-226030c30c09" providerId="ADAL" clId="{37F11C1A-FEEC-416F-9513-4027AC155ADB}" dt="2019-10-06T04:22:35.512" v="272" actId="1076"/>
          <ac:picMkLst>
            <pc:docMk/>
            <pc:sldMk cId="426184760" sldId="301"/>
            <ac:picMk id="11266" creationId="{5165199A-CB82-4734-A5FB-7565680BBA92}"/>
          </ac:picMkLst>
        </pc:picChg>
      </pc:sldChg>
      <pc:sldChg chg="del">
        <pc:chgData name="Clouse, Nathan" userId="7a406f43-9e2e-4461-83a1-226030c30c09" providerId="ADAL" clId="{37F11C1A-FEEC-416F-9513-4027AC155ADB}" dt="2019-10-04T23:04:01.527" v="85" actId="2696"/>
        <pc:sldMkLst>
          <pc:docMk/>
          <pc:sldMk cId="1894528045" sldId="301"/>
        </pc:sldMkLst>
      </pc:sldChg>
      <pc:sldChg chg="delSp modSp">
        <pc:chgData name="Clouse, Nathan" userId="7a406f43-9e2e-4461-83a1-226030c30c09" providerId="ADAL" clId="{37F11C1A-FEEC-416F-9513-4027AC155ADB}" dt="2019-10-08T00:45:10.140" v="322" actId="478"/>
        <pc:sldMkLst>
          <pc:docMk/>
          <pc:sldMk cId="3030339934" sldId="302"/>
        </pc:sldMkLst>
        <pc:spChg chg="mod">
          <ac:chgData name="Clouse, Nathan" userId="7a406f43-9e2e-4461-83a1-226030c30c09" providerId="ADAL" clId="{37F11C1A-FEEC-416F-9513-4027AC155ADB}" dt="2019-10-08T00:44:10.588" v="319"/>
          <ac:spMkLst>
            <pc:docMk/>
            <pc:sldMk cId="3030339934" sldId="302"/>
            <ac:spMk id="3" creationId="{00000000-0000-0000-0000-000000000000}"/>
          </ac:spMkLst>
        </pc:spChg>
        <pc:picChg chg="del">
          <ac:chgData name="Clouse, Nathan" userId="7a406f43-9e2e-4461-83a1-226030c30c09" providerId="ADAL" clId="{37F11C1A-FEEC-416F-9513-4027AC155ADB}" dt="2019-10-08T00:45:10.140" v="322" actId="478"/>
          <ac:picMkLst>
            <pc:docMk/>
            <pc:sldMk cId="3030339934" sldId="302"/>
            <ac:picMk id="5" creationId="{C29A846E-00A4-437E-8ED4-03D46D1DD943}"/>
          </ac:picMkLst>
        </pc:picChg>
      </pc:sldChg>
      <pc:sldChg chg="modSp del">
        <pc:chgData name="Clouse, Nathan" userId="7a406f43-9e2e-4461-83a1-226030c30c09" providerId="ADAL" clId="{37F11C1A-FEEC-416F-9513-4027AC155ADB}" dt="2019-10-04T23:04:01.535" v="86" actId="2696"/>
        <pc:sldMkLst>
          <pc:docMk/>
          <pc:sldMk cId="3130825168" sldId="302"/>
        </pc:sldMkLst>
        <pc:spChg chg="mod">
          <ac:chgData name="Clouse, Nathan" userId="7a406f43-9e2e-4461-83a1-226030c30c09" providerId="ADAL" clId="{37F11C1A-FEEC-416F-9513-4027AC155ADB}" dt="2019-10-04T23:03:55.078" v="43" actId="27636"/>
          <ac:spMkLst>
            <pc:docMk/>
            <pc:sldMk cId="3130825168" sldId="302"/>
            <ac:spMk id="3" creationId="{00000000-0000-0000-0000-000000000000}"/>
          </ac:spMkLst>
        </pc:spChg>
      </pc:sldChg>
      <pc:sldChg chg="del">
        <pc:chgData name="Clouse, Nathan" userId="7a406f43-9e2e-4461-83a1-226030c30c09" providerId="ADAL" clId="{37F11C1A-FEEC-416F-9513-4027AC155ADB}" dt="2019-10-04T23:04:01.585" v="89" actId="2696"/>
        <pc:sldMkLst>
          <pc:docMk/>
          <pc:sldMk cId="2861282921" sldId="303"/>
        </pc:sldMkLst>
      </pc:sldChg>
      <pc:sldChg chg="delSp">
        <pc:chgData name="Clouse, Nathan" userId="7a406f43-9e2e-4461-83a1-226030c30c09" providerId="ADAL" clId="{37F11C1A-FEEC-416F-9513-4027AC155ADB}" dt="2019-10-08T00:45:07.623" v="321" actId="478"/>
        <pc:sldMkLst>
          <pc:docMk/>
          <pc:sldMk cId="4172684140" sldId="303"/>
        </pc:sldMkLst>
        <pc:picChg chg="del">
          <ac:chgData name="Clouse, Nathan" userId="7a406f43-9e2e-4461-83a1-226030c30c09" providerId="ADAL" clId="{37F11C1A-FEEC-416F-9513-4027AC155ADB}" dt="2019-10-08T00:45:07.623" v="321" actId="478"/>
          <ac:picMkLst>
            <pc:docMk/>
            <pc:sldMk cId="4172684140" sldId="303"/>
            <ac:picMk id="5" creationId="{C8DB8CE0-D71D-438B-B557-C1AB9D64D4B0}"/>
          </ac:picMkLst>
        </pc:picChg>
      </pc:sldChg>
      <pc:sldChg chg="delSp">
        <pc:chgData name="Clouse, Nathan" userId="7a406f43-9e2e-4461-83a1-226030c30c09" providerId="ADAL" clId="{37F11C1A-FEEC-416F-9513-4027AC155ADB}" dt="2019-10-08T00:45:05.773" v="320" actId="478"/>
        <pc:sldMkLst>
          <pc:docMk/>
          <pc:sldMk cId="1331137171" sldId="304"/>
        </pc:sldMkLst>
        <pc:picChg chg="del">
          <ac:chgData name="Clouse, Nathan" userId="7a406f43-9e2e-4461-83a1-226030c30c09" providerId="ADAL" clId="{37F11C1A-FEEC-416F-9513-4027AC155ADB}" dt="2019-10-08T00:45:05.773" v="320" actId="478"/>
          <ac:picMkLst>
            <pc:docMk/>
            <pc:sldMk cId="1331137171" sldId="304"/>
            <ac:picMk id="6" creationId="{C6606D6F-C7E3-4A02-A328-2FD0C15F4E7F}"/>
          </ac:picMkLst>
        </pc:picChg>
      </pc:sldChg>
      <pc:sldChg chg="del">
        <pc:chgData name="Clouse, Nathan" userId="7a406f43-9e2e-4461-83a1-226030c30c09" providerId="ADAL" clId="{37F11C1A-FEEC-416F-9513-4027AC155ADB}" dt="2019-10-04T23:04:01.595" v="90" actId="2696"/>
        <pc:sldMkLst>
          <pc:docMk/>
          <pc:sldMk cId="3800640765" sldId="304"/>
        </pc:sldMkLst>
      </pc:sldChg>
      <pc:sldChg chg="del">
        <pc:chgData name="Clouse, Nathan" userId="7a406f43-9e2e-4461-83a1-226030c30c09" providerId="ADAL" clId="{37F11C1A-FEEC-416F-9513-4027AC155ADB}" dt="2019-10-04T23:04:01.611" v="91" actId="2696"/>
        <pc:sldMkLst>
          <pc:docMk/>
          <pc:sldMk cId="4104595982" sldId="305"/>
        </pc:sldMkLst>
      </pc:sldChg>
      <pc:sldChg chg="addSp delSp modSp">
        <pc:chgData name="Clouse, Nathan" userId="7a406f43-9e2e-4461-83a1-226030c30c09" providerId="ADAL" clId="{37F11C1A-FEEC-416F-9513-4027AC155ADB}" dt="2019-10-08T00:53:57.362" v="332" actId="1076"/>
        <pc:sldMkLst>
          <pc:docMk/>
          <pc:sldMk cId="1018871540" sldId="306"/>
        </pc:sldMkLst>
        <pc:picChg chg="add del">
          <ac:chgData name="Clouse, Nathan" userId="7a406f43-9e2e-4461-83a1-226030c30c09" providerId="ADAL" clId="{37F11C1A-FEEC-416F-9513-4027AC155ADB}" dt="2019-10-08T00:52:40.611" v="328"/>
          <ac:picMkLst>
            <pc:docMk/>
            <pc:sldMk cId="1018871540" sldId="306"/>
            <ac:picMk id="2050" creationId="{58434FEC-18D5-4779-B3CA-1BFBE9B968BC}"/>
          </ac:picMkLst>
        </pc:picChg>
        <pc:picChg chg="add mod">
          <ac:chgData name="Clouse, Nathan" userId="7a406f43-9e2e-4461-83a1-226030c30c09" providerId="ADAL" clId="{37F11C1A-FEEC-416F-9513-4027AC155ADB}" dt="2019-10-08T00:53:57.362" v="332" actId="1076"/>
          <ac:picMkLst>
            <pc:docMk/>
            <pc:sldMk cId="1018871540" sldId="306"/>
            <ac:picMk id="2052" creationId="{887C6B20-0820-455F-A178-0B8E1FF2BCFD}"/>
          </ac:picMkLst>
        </pc:picChg>
      </pc:sldChg>
      <pc:sldChg chg="del">
        <pc:chgData name="Clouse, Nathan" userId="7a406f43-9e2e-4461-83a1-226030c30c09" providerId="ADAL" clId="{37F11C1A-FEEC-416F-9513-4027AC155ADB}" dt="2019-10-04T23:04:01.660" v="95" actId="2696"/>
        <pc:sldMkLst>
          <pc:docMk/>
          <pc:sldMk cId="1331137171" sldId="306"/>
        </pc:sldMkLst>
      </pc:sldChg>
      <pc:sldChg chg="del">
        <pc:chgData name="Clouse, Nathan" userId="7a406f43-9e2e-4461-83a1-226030c30c09" providerId="ADAL" clId="{37F11C1A-FEEC-416F-9513-4027AC155ADB}" dt="2019-10-04T23:04:01.672" v="96" actId="2696"/>
        <pc:sldMkLst>
          <pc:docMk/>
          <pc:sldMk cId="4172684140" sldId="307"/>
        </pc:sldMkLst>
      </pc:sldChg>
      <pc:sldChg chg="del">
        <pc:chgData name="Clouse, Nathan" userId="7a406f43-9e2e-4461-83a1-226030c30c09" providerId="ADAL" clId="{37F11C1A-FEEC-416F-9513-4027AC155ADB}" dt="2019-10-04T23:04:01.689" v="97" actId="2696"/>
        <pc:sldMkLst>
          <pc:docMk/>
          <pc:sldMk cId="3030339934" sldId="308"/>
        </pc:sldMkLst>
      </pc:sldChg>
      <pc:sldChg chg="modSp del">
        <pc:chgData name="Clouse, Nathan" userId="7a406f43-9e2e-4461-83a1-226030c30c09" providerId="ADAL" clId="{37F11C1A-FEEC-416F-9513-4027AC155ADB}" dt="2019-10-04T23:04:01.700" v="98" actId="2696"/>
        <pc:sldMkLst>
          <pc:docMk/>
          <pc:sldMk cId="426184760" sldId="309"/>
        </pc:sldMkLst>
        <pc:spChg chg="mod">
          <ac:chgData name="Clouse, Nathan" userId="7a406f43-9e2e-4461-83a1-226030c30c09" providerId="ADAL" clId="{37F11C1A-FEEC-416F-9513-4027AC155ADB}" dt="2019-10-04T23:03:55.129" v="49" actId="27636"/>
          <ac:spMkLst>
            <pc:docMk/>
            <pc:sldMk cId="426184760" sldId="309"/>
            <ac:spMk id="3" creationId="{00000000-0000-0000-0000-000000000000}"/>
          </ac:spMkLst>
        </pc:spChg>
      </pc:sldChg>
      <pc:sldChg chg="addSp delSp modSp">
        <pc:chgData name="Clouse, Nathan" userId="7a406f43-9e2e-4461-83a1-226030c30c09" providerId="ADAL" clId="{37F11C1A-FEEC-416F-9513-4027AC155ADB}" dt="2019-10-06T04:05:39.701" v="230" actId="1076"/>
        <pc:sldMkLst>
          <pc:docMk/>
          <pc:sldMk cId="4086400756" sldId="309"/>
        </pc:sldMkLst>
        <pc:spChg chg="add mod">
          <ac:chgData name="Clouse, Nathan" userId="7a406f43-9e2e-4461-83a1-226030c30c09" providerId="ADAL" clId="{37F11C1A-FEEC-416F-9513-4027AC155ADB}" dt="2019-10-06T04:05:05.576" v="228" actId="478"/>
          <ac:spMkLst>
            <pc:docMk/>
            <pc:sldMk cId="4086400756" sldId="309"/>
            <ac:spMk id="3" creationId="{57472DD6-1540-4494-8952-20822BE5E1EF}"/>
          </ac:spMkLst>
        </pc:spChg>
        <pc:picChg chg="add mod">
          <ac:chgData name="Clouse, Nathan" userId="7a406f43-9e2e-4461-83a1-226030c30c09" providerId="ADAL" clId="{37F11C1A-FEEC-416F-9513-4027AC155ADB}" dt="2019-10-06T04:05:39.701" v="230" actId="1076"/>
          <ac:picMkLst>
            <pc:docMk/>
            <pc:sldMk cId="4086400756" sldId="309"/>
            <ac:picMk id="2050" creationId="{93EBCBA9-6515-45DA-8096-A9636E5E6E4F}"/>
          </ac:picMkLst>
        </pc:picChg>
        <pc:picChg chg="del">
          <ac:chgData name="Clouse, Nathan" userId="7a406f43-9e2e-4461-83a1-226030c30c09" providerId="ADAL" clId="{37F11C1A-FEEC-416F-9513-4027AC155ADB}" dt="2019-10-06T04:05:05.576" v="228" actId="478"/>
          <ac:picMkLst>
            <pc:docMk/>
            <pc:sldMk cId="4086400756" sldId="309"/>
            <ac:picMk id="8194" creationId="{830FDF85-E648-4AF2-9425-9D3DE7AC212C}"/>
          </ac:picMkLst>
        </pc:picChg>
      </pc:sldChg>
      <pc:sldChg chg="del">
        <pc:chgData name="Clouse, Nathan" userId="7a406f43-9e2e-4461-83a1-226030c30c09" providerId="ADAL" clId="{37F11C1A-FEEC-416F-9513-4027AC155ADB}" dt="2019-10-04T23:04:01.712" v="99" actId="2696"/>
        <pc:sldMkLst>
          <pc:docMk/>
          <pc:sldMk cId="238007447" sldId="310"/>
        </pc:sldMkLst>
      </pc:sldChg>
      <pc:sldChg chg="modSp">
        <pc:chgData name="Clouse, Nathan" userId="7a406f43-9e2e-4461-83a1-226030c30c09" providerId="ADAL" clId="{37F11C1A-FEEC-416F-9513-4027AC155ADB}" dt="2019-10-04T23:09:30.030" v="211" actId="1076"/>
        <pc:sldMkLst>
          <pc:docMk/>
          <pc:sldMk cId="605177058" sldId="310"/>
        </pc:sldMkLst>
        <pc:picChg chg="mod">
          <ac:chgData name="Clouse, Nathan" userId="7a406f43-9e2e-4461-83a1-226030c30c09" providerId="ADAL" clId="{37F11C1A-FEEC-416F-9513-4027AC155ADB}" dt="2019-10-04T23:09:30.030" v="211" actId="1076"/>
          <ac:picMkLst>
            <pc:docMk/>
            <pc:sldMk cId="605177058" sldId="310"/>
            <ac:picMk id="5" creationId="{51020125-F400-49F3-B23C-9307F562B72D}"/>
          </ac:picMkLst>
        </pc:picChg>
      </pc:sldChg>
      <pc:sldChg chg="del">
        <pc:chgData name="Clouse, Nathan" userId="7a406f43-9e2e-4461-83a1-226030c30c09" providerId="ADAL" clId="{37F11C1A-FEEC-416F-9513-4027AC155ADB}" dt="2019-10-04T23:04:01.730" v="100" actId="2696"/>
        <pc:sldMkLst>
          <pc:docMk/>
          <pc:sldMk cId="2940361134" sldId="311"/>
        </pc:sldMkLst>
      </pc:sldChg>
      <pc:sldChg chg="addSp delSp modSp">
        <pc:chgData name="Clouse, Nathan" userId="7a406f43-9e2e-4461-83a1-226030c30c09" providerId="ADAL" clId="{37F11C1A-FEEC-416F-9513-4027AC155ADB}" dt="2019-10-06T04:24:03.860" v="278" actId="1076"/>
        <pc:sldMkLst>
          <pc:docMk/>
          <pc:sldMk cId="1570975102" sldId="312"/>
        </pc:sldMkLst>
        <pc:spChg chg="mod">
          <ac:chgData name="Clouse, Nathan" userId="7a406f43-9e2e-4461-83a1-226030c30c09" providerId="ADAL" clId="{37F11C1A-FEEC-416F-9513-4027AC155ADB}" dt="2019-10-05T01:21:13.335" v="216" actId="1076"/>
          <ac:spMkLst>
            <pc:docMk/>
            <pc:sldMk cId="1570975102" sldId="312"/>
            <ac:spMk id="2" creationId="{00000000-0000-0000-0000-000000000000}"/>
          </ac:spMkLst>
        </pc:spChg>
        <pc:spChg chg="mod">
          <ac:chgData name="Clouse, Nathan" userId="7a406f43-9e2e-4461-83a1-226030c30c09" providerId="ADAL" clId="{37F11C1A-FEEC-416F-9513-4027AC155ADB}" dt="2019-10-05T01:22:01.781" v="221" actId="1076"/>
          <ac:spMkLst>
            <pc:docMk/>
            <pc:sldMk cId="1570975102" sldId="312"/>
            <ac:spMk id="3" creationId="{00000000-0000-0000-0000-000000000000}"/>
          </ac:spMkLst>
        </pc:spChg>
        <pc:picChg chg="del">
          <ac:chgData name="Clouse, Nathan" userId="7a406f43-9e2e-4461-83a1-226030c30c09" providerId="ADAL" clId="{37F11C1A-FEEC-416F-9513-4027AC155ADB}" dt="2019-10-06T04:23:14.345" v="275" actId="478"/>
          <ac:picMkLst>
            <pc:docMk/>
            <pc:sldMk cId="1570975102" sldId="312"/>
            <ac:picMk id="9" creationId="{2E7B03D6-FE69-4232-8364-7F8A06BF489E}"/>
          </ac:picMkLst>
        </pc:picChg>
        <pc:picChg chg="mod">
          <ac:chgData name="Clouse, Nathan" userId="7a406f43-9e2e-4461-83a1-226030c30c09" providerId="ADAL" clId="{37F11C1A-FEEC-416F-9513-4027AC155ADB}" dt="2019-10-05T01:21:55.853" v="220" actId="1076"/>
          <ac:picMkLst>
            <pc:docMk/>
            <pc:sldMk cId="1570975102" sldId="312"/>
            <ac:picMk id="13" creationId="{74F3397B-1615-451F-B5D5-666BE66B47D8}"/>
          </ac:picMkLst>
        </pc:picChg>
        <pc:picChg chg="del">
          <ac:chgData name="Clouse, Nathan" userId="7a406f43-9e2e-4461-83a1-226030c30c09" providerId="ADAL" clId="{37F11C1A-FEEC-416F-9513-4027AC155ADB}" dt="2019-10-06T04:23:13.681" v="274" actId="478"/>
          <ac:picMkLst>
            <pc:docMk/>
            <pc:sldMk cId="1570975102" sldId="312"/>
            <ac:picMk id="15" creationId="{E34D1278-3EB5-4559-BEA0-216D8964DE1A}"/>
          </ac:picMkLst>
        </pc:picChg>
        <pc:picChg chg="add mod">
          <ac:chgData name="Clouse, Nathan" userId="7a406f43-9e2e-4461-83a1-226030c30c09" providerId="ADAL" clId="{37F11C1A-FEEC-416F-9513-4027AC155ADB}" dt="2019-10-06T04:24:03.860" v="278" actId="1076"/>
          <ac:picMkLst>
            <pc:docMk/>
            <pc:sldMk cId="1570975102" sldId="312"/>
            <ac:picMk id="12290" creationId="{DFE3C835-51A5-4EE0-8642-82FCD12937B9}"/>
          </ac:picMkLst>
        </pc:picChg>
      </pc:sldChg>
      <pc:sldChg chg="modSp del">
        <pc:chgData name="Clouse, Nathan" userId="7a406f43-9e2e-4461-83a1-226030c30c09" providerId="ADAL" clId="{37F11C1A-FEEC-416F-9513-4027AC155ADB}" dt="2019-10-04T23:04:01.739" v="101" actId="2696"/>
        <pc:sldMkLst>
          <pc:docMk/>
          <pc:sldMk cId="3506027803" sldId="312"/>
        </pc:sldMkLst>
        <pc:spChg chg="mod">
          <ac:chgData name="Clouse, Nathan" userId="7a406f43-9e2e-4461-83a1-226030c30c09" providerId="ADAL" clId="{37F11C1A-FEEC-416F-9513-4027AC155ADB}" dt="2019-10-04T23:03:55.143" v="50" actId="27636"/>
          <ac:spMkLst>
            <pc:docMk/>
            <pc:sldMk cId="3506027803" sldId="312"/>
            <ac:spMk id="3" creationId="{00000000-0000-0000-0000-000000000000}"/>
          </ac:spMkLst>
        </pc:spChg>
      </pc:sldChg>
      <pc:sldChg chg="del">
        <pc:chgData name="Clouse, Nathan" userId="7a406f43-9e2e-4461-83a1-226030c30c09" providerId="ADAL" clId="{37F11C1A-FEEC-416F-9513-4027AC155ADB}" dt="2019-10-04T23:04:24.996" v="125"/>
        <pc:sldMkLst>
          <pc:docMk/>
          <pc:sldMk cId="3226367943" sldId="313"/>
        </pc:sldMkLst>
      </pc:sldChg>
      <pc:sldChg chg="del">
        <pc:chgData name="Clouse, Nathan" userId="7a406f43-9e2e-4461-83a1-226030c30c09" providerId="ADAL" clId="{37F11C1A-FEEC-416F-9513-4027AC155ADB}" dt="2019-10-04T23:04:01.745" v="102" actId="2696"/>
        <pc:sldMkLst>
          <pc:docMk/>
          <pc:sldMk cId="3891112058" sldId="313"/>
        </pc:sldMkLst>
      </pc:sldChg>
      <pc:sldChg chg="addSp modSp add">
        <pc:chgData name="Clouse, Nathan" userId="7a406f43-9e2e-4461-83a1-226030c30c09" providerId="ADAL" clId="{37F11C1A-FEEC-416F-9513-4027AC155ADB}" dt="2019-10-17T15:48:32.793" v="523" actId="1076"/>
        <pc:sldMkLst>
          <pc:docMk/>
          <pc:sldMk cId="4020103979" sldId="313"/>
        </pc:sldMkLst>
        <pc:picChg chg="add mod">
          <ac:chgData name="Clouse, Nathan" userId="7a406f43-9e2e-4461-83a1-226030c30c09" providerId="ADAL" clId="{37F11C1A-FEEC-416F-9513-4027AC155ADB}" dt="2019-10-17T15:48:32.793" v="523" actId="1076"/>
          <ac:picMkLst>
            <pc:docMk/>
            <pc:sldMk cId="4020103979" sldId="313"/>
            <ac:picMk id="1026" creationId="{667853A6-2327-48F9-A198-EE7EB58C1074}"/>
          </ac:picMkLst>
        </pc:picChg>
      </pc:sldChg>
      <pc:sldChg chg="del">
        <pc:chgData name="Clouse, Nathan" userId="7a406f43-9e2e-4461-83a1-226030c30c09" providerId="ADAL" clId="{37F11C1A-FEEC-416F-9513-4027AC155ADB}" dt="2019-10-04T23:04:01.761" v="103" actId="2696"/>
        <pc:sldMkLst>
          <pc:docMk/>
          <pc:sldMk cId="2011090377" sldId="314"/>
        </pc:sldMkLst>
      </pc:sldChg>
      <pc:sldChg chg="del">
        <pc:chgData name="Clouse, Nathan" userId="7a406f43-9e2e-4461-83a1-226030c30c09" providerId="ADAL" clId="{37F11C1A-FEEC-416F-9513-4027AC155ADB}" dt="2019-10-04T23:04:24.996" v="125"/>
        <pc:sldMkLst>
          <pc:docMk/>
          <pc:sldMk cId="3876957045" sldId="314"/>
        </pc:sldMkLst>
      </pc:sldChg>
      <pc:sldChg chg="del">
        <pc:chgData name="Clouse, Nathan" userId="7a406f43-9e2e-4461-83a1-226030c30c09" providerId="ADAL" clId="{37F11C1A-FEEC-416F-9513-4027AC155ADB}" dt="2019-10-04T23:04:24.996" v="125"/>
        <pc:sldMkLst>
          <pc:docMk/>
          <pc:sldMk cId="30422676" sldId="315"/>
        </pc:sldMkLst>
      </pc:sldChg>
      <pc:sldChg chg="modSp del">
        <pc:chgData name="Clouse, Nathan" userId="7a406f43-9e2e-4461-83a1-226030c30c09" providerId="ADAL" clId="{37F11C1A-FEEC-416F-9513-4027AC155ADB}" dt="2019-10-04T23:04:01.774" v="104" actId="2696"/>
        <pc:sldMkLst>
          <pc:docMk/>
          <pc:sldMk cId="212957533" sldId="315"/>
        </pc:sldMkLst>
        <pc:spChg chg="mod">
          <ac:chgData name="Clouse, Nathan" userId="7a406f43-9e2e-4461-83a1-226030c30c09" providerId="ADAL" clId="{37F11C1A-FEEC-416F-9513-4027AC155ADB}" dt="2019-10-04T23:03:55.152" v="51" actId="27636"/>
          <ac:spMkLst>
            <pc:docMk/>
            <pc:sldMk cId="212957533" sldId="315"/>
            <ac:spMk id="3" creationId="{00000000-0000-0000-0000-000000000000}"/>
          </ac:spMkLst>
        </pc:spChg>
      </pc:sldChg>
      <pc:sldChg chg="del">
        <pc:chgData name="Clouse, Nathan" userId="7a406f43-9e2e-4461-83a1-226030c30c09" providerId="ADAL" clId="{37F11C1A-FEEC-416F-9513-4027AC155ADB}" dt="2019-10-04T23:04:24.996" v="125"/>
        <pc:sldMkLst>
          <pc:docMk/>
          <pc:sldMk cId="1611810861" sldId="316"/>
        </pc:sldMkLst>
      </pc:sldChg>
      <pc:sldChg chg="modSp del">
        <pc:chgData name="Clouse, Nathan" userId="7a406f43-9e2e-4461-83a1-226030c30c09" providerId="ADAL" clId="{37F11C1A-FEEC-416F-9513-4027AC155ADB}" dt="2019-10-04T23:04:01.782" v="105" actId="2696"/>
        <pc:sldMkLst>
          <pc:docMk/>
          <pc:sldMk cId="3622208627" sldId="316"/>
        </pc:sldMkLst>
        <pc:spChg chg="mod">
          <ac:chgData name="Clouse, Nathan" userId="7a406f43-9e2e-4461-83a1-226030c30c09" providerId="ADAL" clId="{37F11C1A-FEEC-416F-9513-4027AC155ADB}" dt="2019-10-04T23:03:55.166" v="53" actId="27636"/>
          <ac:spMkLst>
            <pc:docMk/>
            <pc:sldMk cId="3622208627" sldId="316"/>
            <ac:spMk id="3" creationId="{00000000-0000-0000-0000-000000000000}"/>
          </ac:spMkLst>
        </pc:spChg>
        <pc:spChg chg="mod">
          <ac:chgData name="Clouse, Nathan" userId="7a406f43-9e2e-4461-83a1-226030c30c09" providerId="ADAL" clId="{37F11C1A-FEEC-416F-9513-4027AC155ADB}" dt="2019-10-04T23:03:55.164" v="52" actId="27636"/>
          <ac:spMkLst>
            <pc:docMk/>
            <pc:sldMk cId="3622208627" sldId="316"/>
            <ac:spMk id="4" creationId="{00000000-0000-0000-0000-000000000000}"/>
          </ac:spMkLst>
        </pc:spChg>
      </pc:sldChg>
      <pc:sldChg chg="del">
        <pc:chgData name="Clouse, Nathan" userId="7a406f43-9e2e-4461-83a1-226030c30c09" providerId="ADAL" clId="{37F11C1A-FEEC-416F-9513-4027AC155ADB}" dt="2019-10-04T23:04:01.792" v="106" actId="2696"/>
        <pc:sldMkLst>
          <pc:docMk/>
          <pc:sldMk cId="605177058" sldId="317"/>
        </pc:sldMkLst>
      </pc:sldChg>
      <pc:sldChg chg="del">
        <pc:chgData name="Clouse, Nathan" userId="7a406f43-9e2e-4461-83a1-226030c30c09" providerId="ADAL" clId="{37F11C1A-FEEC-416F-9513-4027AC155ADB}" dt="2019-10-04T23:04:24.996" v="125"/>
        <pc:sldMkLst>
          <pc:docMk/>
          <pc:sldMk cId="2416973541" sldId="317"/>
        </pc:sldMkLst>
      </pc:sldChg>
      <pc:sldChg chg="del">
        <pc:chgData name="Clouse, Nathan" userId="7a406f43-9e2e-4461-83a1-226030c30c09" providerId="ADAL" clId="{37F11C1A-FEEC-416F-9513-4027AC155ADB}" dt="2019-10-04T23:04:24.996" v="125"/>
        <pc:sldMkLst>
          <pc:docMk/>
          <pc:sldMk cId="2936169273" sldId="318"/>
        </pc:sldMkLst>
      </pc:sldChg>
      <pc:sldChg chg="del">
        <pc:chgData name="Clouse, Nathan" userId="7a406f43-9e2e-4461-83a1-226030c30c09" providerId="ADAL" clId="{37F11C1A-FEEC-416F-9513-4027AC155ADB}" dt="2019-10-04T23:04:01.798" v="107" actId="2696"/>
        <pc:sldMkLst>
          <pc:docMk/>
          <pc:sldMk cId="4156527370" sldId="318"/>
        </pc:sldMkLst>
      </pc:sldChg>
      <pc:sldChg chg="del">
        <pc:chgData name="Clouse, Nathan" userId="7a406f43-9e2e-4461-83a1-226030c30c09" providerId="ADAL" clId="{37F11C1A-FEEC-416F-9513-4027AC155ADB}" dt="2019-10-04T23:04:24.996" v="125"/>
        <pc:sldMkLst>
          <pc:docMk/>
          <pc:sldMk cId="1116861991" sldId="319"/>
        </pc:sldMkLst>
      </pc:sldChg>
      <pc:sldChg chg="del">
        <pc:chgData name="Clouse, Nathan" userId="7a406f43-9e2e-4461-83a1-226030c30c09" providerId="ADAL" clId="{37F11C1A-FEEC-416F-9513-4027AC155ADB}" dt="2019-10-04T23:04:01.809" v="108" actId="2696"/>
        <pc:sldMkLst>
          <pc:docMk/>
          <pc:sldMk cId="4086400756" sldId="319"/>
        </pc:sldMkLst>
      </pc:sldChg>
      <pc:sldChg chg="del">
        <pc:chgData name="Clouse, Nathan" userId="7a406f43-9e2e-4461-83a1-226030c30c09" providerId="ADAL" clId="{37F11C1A-FEEC-416F-9513-4027AC155ADB}" dt="2019-10-04T23:04:01.822" v="109" actId="2696"/>
        <pc:sldMkLst>
          <pc:docMk/>
          <pc:sldMk cId="2181405885" sldId="320"/>
        </pc:sldMkLst>
      </pc:sldChg>
      <pc:sldChg chg="del">
        <pc:chgData name="Clouse, Nathan" userId="7a406f43-9e2e-4461-83a1-226030c30c09" providerId="ADAL" clId="{37F11C1A-FEEC-416F-9513-4027AC155ADB}" dt="2019-10-04T23:04:24.996" v="125"/>
        <pc:sldMkLst>
          <pc:docMk/>
          <pc:sldMk cId="3885382574" sldId="320"/>
        </pc:sldMkLst>
      </pc:sldChg>
      <pc:sldChg chg="del">
        <pc:chgData name="Clouse, Nathan" userId="7a406f43-9e2e-4461-83a1-226030c30c09" providerId="ADAL" clId="{37F11C1A-FEEC-416F-9513-4027AC155ADB}" dt="2019-10-04T23:04:01.829" v="110" actId="2696"/>
        <pc:sldMkLst>
          <pc:docMk/>
          <pc:sldMk cId="2299416102" sldId="321"/>
        </pc:sldMkLst>
      </pc:sldChg>
      <pc:sldChg chg="del">
        <pc:chgData name="Clouse, Nathan" userId="7a406f43-9e2e-4461-83a1-226030c30c09" providerId="ADAL" clId="{37F11C1A-FEEC-416F-9513-4027AC155ADB}" dt="2019-10-04T23:04:24.996" v="125"/>
        <pc:sldMkLst>
          <pc:docMk/>
          <pc:sldMk cId="3189618551" sldId="321"/>
        </pc:sldMkLst>
      </pc:sldChg>
      <pc:sldChg chg="del">
        <pc:chgData name="Clouse, Nathan" userId="7a406f43-9e2e-4461-83a1-226030c30c09" providerId="ADAL" clId="{37F11C1A-FEEC-416F-9513-4027AC155ADB}" dt="2019-10-04T23:04:01.841" v="111" actId="2696"/>
        <pc:sldMkLst>
          <pc:docMk/>
          <pc:sldMk cId="479194849" sldId="322"/>
        </pc:sldMkLst>
      </pc:sldChg>
      <pc:sldChg chg="del">
        <pc:chgData name="Clouse, Nathan" userId="7a406f43-9e2e-4461-83a1-226030c30c09" providerId="ADAL" clId="{37F11C1A-FEEC-416F-9513-4027AC155ADB}" dt="2019-10-04T23:04:24.996" v="125"/>
        <pc:sldMkLst>
          <pc:docMk/>
          <pc:sldMk cId="2381208482" sldId="322"/>
        </pc:sldMkLst>
      </pc:sldChg>
      <pc:sldChg chg="del">
        <pc:chgData name="Clouse, Nathan" userId="7a406f43-9e2e-4461-83a1-226030c30c09" providerId="ADAL" clId="{37F11C1A-FEEC-416F-9513-4027AC155ADB}" dt="2019-10-04T23:04:01.860" v="112" actId="2696"/>
        <pc:sldMkLst>
          <pc:docMk/>
          <pc:sldMk cId="1018871540" sldId="323"/>
        </pc:sldMkLst>
      </pc:sldChg>
      <pc:sldChg chg="del">
        <pc:chgData name="Clouse, Nathan" userId="7a406f43-9e2e-4461-83a1-226030c30c09" providerId="ADAL" clId="{37F11C1A-FEEC-416F-9513-4027AC155ADB}" dt="2019-10-04T23:04:24.996" v="125"/>
        <pc:sldMkLst>
          <pc:docMk/>
          <pc:sldMk cId="1861127537" sldId="323"/>
        </pc:sldMkLst>
      </pc:sldChg>
      <pc:sldChg chg="del">
        <pc:chgData name="Clouse, Nathan" userId="7a406f43-9e2e-4461-83a1-226030c30c09" providerId="ADAL" clId="{37F11C1A-FEEC-416F-9513-4027AC155ADB}" dt="2019-10-04T23:04:01.873" v="113" actId="2696"/>
        <pc:sldMkLst>
          <pc:docMk/>
          <pc:sldMk cId="1570975102" sldId="324"/>
        </pc:sldMkLst>
      </pc:sldChg>
      <pc:sldChg chg="del">
        <pc:chgData name="Clouse, Nathan" userId="7a406f43-9e2e-4461-83a1-226030c30c09" providerId="ADAL" clId="{37F11C1A-FEEC-416F-9513-4027AC155ADB}" dt="2019-10-04T23:04:24.996" v="125"/>
        <pc:sldMkLst>
          <pc:docMk/>
          <pc:sldMk cId="1968691783" sldId="324"/>
        </pc:sldMkLst>
      </pc:sldChg>
      <pc:sldChg chg="del">
        <pc:chgData name="Clouse, Nathan" userId="7a406f43-9e2e-4461-83a1-226030c30c09" providerId="ADAL" clId="{37F11C1A-FEEC-416F-9513-4027AC155ADB}" dt="2019-10-04T23:04:24.996" v="125"/>
        <pc:sldMkLst>
          <pc:docMk/>
          <pc:sldMk cId="857087645" sldId="325"/>
        </pc:sldMkLst>
      </pc:sldChg>
      <pc:sldChg chg="del">
        <pc:chgData name="Clouse, Nathan" userId="7a406f43-9e2e-4461-83a1-226030c30c09" providerId="ADAL" clId="{37F11C1A-FEEC-416F-9513-4027AC155ADB}" dt="2019-10-04T23:04:24.996" v="125"/>
        <pc:sldMkLst>
          <pc:docMk/>
          <pc:sldMk cId="1904810772" sldId="326"/>
        </pc:sldMkLst>
      </pc:sldChg>
      <pc:sldChg chg="del">
        <pc:chgData name="Clouse, Nathan" userId="7a406f43-9e2e-4461-83a1-226030c30c09" providerId="ADAL" clId="{37F11C1A-FEEC-416F-9513-4027AC155ADB}" dt="2019-10-04T23:04:24.996" v="125"/>
        <pc:sldMkLst>
          <pc:docMk/>
          <pc:sldMk cId="2963165200" sldId="327"/>
        </pc:sldMkLst>
      </pc:sldChg>
      <pc:sldChg chg="del">
        <pc:chgData name="Clouse, Nathan" userId="7a406f43-9e2e-4461-83a1-226030c30c09" providerId="ADAL" clId="{37F11C1A-FEEC-416F-9513-4027AC155ADB}" dt="2019-10-04T23:04:24.996" v="125"/>
        <pc:sldMkLst>
          <pc:docMk/>
          <pc:sldMk cId="3969330254" sldId="328"/>
        </pc:sldMkLst>
      </pc:sldChg>
      <pc:sldChg chg="del">
        <pc:chgData name="Clouse, Nathan" userId="7a406f43-9e2e-4461-83a1-226030c30c09" providerId="ADAL" clId="{37F11C1A-FEEC-416F-9513-4027AC155ADB}" dt="2019-10-04T23:04:24.996" v="125"/>
        <pc:sldMkLst>
          <pc:docMk/>
          <pc:sldMk cId="1883512598" sldId="329"/>
        </pc:sldMkLst>
      </pc:sldChg>
      <pc:sldChg chg="del">
        <pc:chgData name="Clouse, Nathan" userId="7a406f43-9e2e-4461-83a1-226030c30c09" providerId="ADAL" clId="{37F11C1A-FEEC-416F-9513-4027AC155ADB}" dt="2019-10-04T23:04:24.996" v="125"/>
        <pc:sldMkLst>
          <pc:docMk/>
          <pc:sldMk cId="4126173947" sldId="330"/>
        </pc:sldMkLst>
      </pc:sldChg>
      <pc:sldChg chg="del">
        <pc:chgData name="Clouse, Nathan" userId="7a406f43-9e2e-4461-83a1-226030c30c09" providerId="ADAL" clId="{37F11C1A-FEEC-416F-9513-4027AC155ADB}" dt="2019-10-04T23:04:24.996" v="125"/>
        <pc:sldMkLst>
          <pc:docMk/>
          <pc:sldMk cId="2771759058" sldId="331"/>
        </pc:sldMkLst>
      </pc:sldChg>
      <pc:sldChg chg="del">
        <pc:chgData name="Clouse, Nathan" userId="7a406f43-9e2e-4461-83a1-226030c30c09" providerId="ADAL" clId="{37F11C1A-FEEC-416F-9513-4027AC155ADB}" dt="2019-10-04T23:04:24.996" v="125"/>
        <pc:sldMkLst>
          <pc:docMk/>
          <pc:sldMk cId="2425498702" sldId="332"/>
        </pc:sldMkLst>
      </pc:sldChg>
      <pc:sldChg chg="del">
        <pc:chgData name="Clouse, Nathan" userId="7a406f43-9e2e-4461-83a1-226030c30c09" providerId="ADAL" clId="{37F11C1A-FEEC-416F-9513-4027AC155ADB}" dt="2019-10-04T23:04:24.996" v="125"/>
        <pc:sldMkLst>
          <pc:docMk/>
          <pc:sldMk cId="2692398722" sldId="333"/>
        </pc:sldMkLst>
      </pc:sldChg>
      <pc:sldChg chg="del">
        <pc:chgData name="Clouse, Nathan" userId="7a406f43-9e2e-4461-83a1-226030c30c09" providerId="ADAL" clId="{37F11C1A-FEEC-416F-9513-4027AC155ADB}" dt="2019-10-04T23:04:24.996" v="125"/>
        <pc:sldMkLst>
          <pc:docMk/>
          <pc:sldMk cId="35065196" sldId="334"/>
        </pc:sldMkLst>
      </pc:sldChg>
      <pc:sldChg chg="del">
        <pc:chgData name="Clouse, Nathan" userId="7a406f43-9e2e-4461-83a1-226030c30c09" providerId="ADAL" clId="{37F11C1A-FEEC-416F-9513-4027AC155ADB}" dt="2019-10-04T23:04:24.996" v="125"/>
        <pc:sldMkLst>
          <pc:docMk/>
          <pc:sldMk cId="1792268072" sldId="335"/>
        </pc:sldMkLst>
      </pc:sldChg>
      <pc:sldChg chg="del">
        <pc:chgData name="Clouse, Nathan" userId="7a406f43-9e2e-4461-83a1-226030c30c09" providerId="ADAL" clId="{37F11C1A-FEEC-416F-9513-4027AC155ADB}" dt="2019-10-04T23:04:24.996" v="125"/>
        <pc:sldMkLst>
          <pc:docMk/>
          <pc:sldMk cId="1996240039" sldId="336"/>
        </pc:sldMkLst>
      </pc:sldChg>
      <pc:sldChg chg="del">
        <pc:chgData name="Clouse, Nathan" userId="7a406f43-9e2e-4461-83a1-226030c30c09" providerId="ADAL" clId="{37F11C1A-FEEC-416F-9513-4027AC155ADB}" dt="2019-10-04T23:04:24.996" v="125"/>
        <pc:sldMkLst>
          <pc:docMk/>
          <pc:sldMk cId="2899317212" sldId="337"/>
        </pc:sldMkLst>
      </pc:sldChg>
      <pc:sldChg chg="del">
        <pc:chgData name="Clouse, Nathan" userId="7a406f43-9e2e-4461-83a1-226030c30c09" providerId="ADAL" clId="{37F11C1A-FEEC-416F-9513-4027AC155ADB}" dt="2019-10-04T23:04:24.996" v="125"/>
        <pc:sldMkLst>
          <pc:docMk/>
          <pc:sldMk cId="1901342895" sldId="338"/>
        </pc:sldMkLst>
      </pc:sldChg>
      <pc:sldChg chg="del">
        <pc:chgData name="Clouse, Nathan" userId="7a406f43-9e2e-4461-83a1-226030c30c09" providerId="ADAL" clId="{37F11C1A-FEEC-416F-9513-4027AC155ADB}" dt="2019-10-04T23:04:24.996" v="125"/>
        <pc:sldMkLst>
          <pc:docMk/>
          <pc:sldMk cId="3980997965" sldId="339"/>
        </pc:sldMkLst>
      </pc:sldChg>
      <pc:sldChg chg="del">
        <pc:chgData name="Clouse, Nathan" userId="7a406f43-9e2e-4461-83a1-226030c30c09" providerId="ADAL" clId="{37F11C1A-FEEC-416F-9513-4027AC155ADB}" dt="2019-10-04T23:04:24.996" v="125"/>
        <pc:sldMkLst>
          <pc:docMk/>
          <pc:sldMk cId="4070280958" sldId="340"/>
        </pc:sldMkLst>
      </pc:sldChg>
      <pc:sldChg chg="del">
        <pc:chgData name="Clouse, Nathan" userId="7a406f43-9e2e-4461-83a1-226030c30c09" providerId="ADAL" clId="{37F11C1A-FEEC-416F-9513-4027AC155ADB}" dt="2019-10-04T23:04:24.996" v="125"/>
        <pc:sldMkLst>
          <pc:docMk/>
          <pc:sldMk cId="1877905935" sldId="341"/>
        </pc:sldMkLst>
      </pc:sldChg>
      <pc:sldChg chg="del">
        <pc:chgData name="Clouse, Nathan" userId="7a406f43-9e2e-4461-83a1-226030c30c09" providerId="ADAL" clId="{37F11C1A-FEEC-416F-9513-4027AC155ADB}" dt="2019-10-04T23:04:24.996" v="125"/>
        <pc:sldMkLst>
          <pc:docMk/>
          <pc:sldMk cId="3293808591" sldId="342"/>
        </pc:sldMkLst>
      </pc:sldChg>
      <pc:sldChg chg="del">
        <pc:chgData name="Clouse, Nathan" userId="7a406f43-9e2e-4461-83a1-226030c30c09" providerId="ADAL" clId="{37F11C1A-FEEC-416F-9513-4027AC155ADB}" dt="2019-10-04T23:04:24.996" v="125"/>
        <pc:sldMkLst>
          <pc:docMk/>
          <pc:sldMk cId="3750135959" sldId="343"/>
        </pc:sldMkLst>
      </pc:sldChg>
      <pc:sldChg chg="del">
        <pc:chgData name="Clouse, Nathan" userId="7a406f43-9e2e-4461-83a1-226030c30c09" providerId="ADAL" clId="{37F11C1A-FEEC-416F-9513-4027AC155ADB}" dt="2019-10-04T23:04:24.996" v="125"/>
        <pc:sldMkLst>
          <pc:docMk/>
          <pc:sldMk cId="764422391" sldId="344"/>
        </pc:sldMkLst>
      </pc:sldChg>
      <pc:sldChg chg="del">
        <pc:chgData name="Clouse, Nathan" userId="7a406f43-9e2e-4461-83a1-226030c30c09" providerId="ADAL" clId="{37F11C1A-FEEC-416F-9513-4027AC155ADB}" dt="2019-10-04T23:04:24.996" v="125"/>
        <pc:sldMkLst>
          <pc:docMk/>
          <pc:sldMk cId="898653808" sldId="345"/>
        </pc:sldMkLst>
      </pc:sldChg>
      <pc:sldChg chg="del">
        <pc:chgData name="Clouse, Nathan" userId="7a406f43-9e2e-4461-83a1-226030c30c09" providerId="ADAL" clId="{37F11C1A-FEEC-416F-9513-4027AC155ADB}" dt="2019-10-04T23:04:24.996" v="125"/>
        <pc:sldMkLst>
          <pc:docMk/>
          <pc:sldMk cId="1187659351" sldId="346"/>
        </pc:sldMkLst>
      </pc:sldChg>
      <pc:sldChg chg="del">
        <pc:chgData name="Clouse, Nathan" userId="7a406f43-9e2e-4461-83a1-226030c30c09" providerId="ADAL" clId="{37F11C1A-FEEC-416F-9513-4027AC155ADB}" dt="2019-10-04T23:04:24.996" v="125"/>
        <pc:sldMkLst>
          <pc:docMk/>
          <pc:sldMk cId="3151321815" sldId="347"/>
        </pc:sldMkLst>
      </pc:sldChg>
      <pc:sldChg chg="del">
        <pc:chgData name="Clouse, Nathan" userId="7a406f43-9e2e-4461-83a1-226030c30c09" providerId="ADAL" clId="{37F11C1A-FEEC-416F-9513-4027AC155ADB}" dt="2019-10-04T23:04:24.996" v="125"/>
        <pc:sldMkLst>
          <pc:docMk/>
          <pc:sldMk cId="48629638" sldId="348"/>
        </pc:sldMkLst>
      </pc:sldChg>
      <pc:sldChg chg="del">
        <pc:chgData name="Clouse, Nathan" userId="7a406f43-9e2e-4461-83a1-226030c30c09" providerId="ADAL" clId="{37F11C1A-FEEC-416F-9513-4027AC155ADB}" dt="2019-10-04T23:04:24.996" v="125"/>
        <pc:sldMkLst>
          <pc:docMk/>
          <pc:sldMk cId="276322525" sldId="349"/>
        </pc:sldMkLst>
      </pc:sldChg>
      <pc:sldChg chg="del">
        <pc:chgData name="Clouse, Nathan" userId="7a406f43-9e2e-4461-83a1-226030c30c09" providerId="ADAL" clId="{37F11C1A-FEEC-416F-9513-4027AC155ADB}" dt="2019-10-04T23:04:24.996" v="125"/>
        <pc:sldMkLst>
          <pc:docMk/>
          <pc:sldMk cId="3827981869" sldId="350"/>
        </pc:sldMkLst>
      </pc:sldChg>
      <pc:sldChg chg="del">
        <pc:chgData name="Clouse, Nathan" userId="7a406f43-9e2e-4461-83a1-226030c30c09" providerId="ADAL" clId="{37F11C1A-FEEC-416F-9513-4027AC155ADB}" dt="2019-10-04T23:04:24.996" v="125"/>
        <pc:sldMkLst>
          <pc:docMk/>
          <pc:sldMk cId="2088757736" sldId="351"/>
        </pc:sldMkLst>
      </pc:sldChg>
      <pc:sldChg chg="del">
        <pc:chgData name="Clouse, Nathan" userId="7a406f43-9e2e-4461-83a1-226030c30c09" providerId="ADAL" clId="{37F11C1A-FEEC-416F-9513-4027AC155ADB}" dt="2019-10-04T23:04:24.996" v="125"/>
        <pc:sldMkLst>
          <pc:docMk/>
          <pc:sldMk cId="2377571464" sldId="352"/>
        </pc:sldMkLst>
      </pc:sldChg>
      <pc:sldChg chg="del">
        <pc:chgData name="Clouse, Nathan" userId="7a406f43-9e2e-4461-83a1-226030c30c09" providerId="ADAL" clId="{37F11C1A-FEEC-416F-9513-4027AC155ADB}" dt="2019-10-04T23:04:24.996" v="125"/>
        <pc:sldMkLst>
          <pc:docMk/>
          <pc:sldMk cId="2748215912" sldId="353"/>
        </pc:sldMkLst>
      </pc:sldChg>
      <pc:sldChg chg="del">
        <pc:chgData name="Clouse, Nathan" userId="7a406f43-9e2e-4461-83a1-226030c30c09" providerId="ADAL" clId="{37F11C1A-FEEC-416F-9513-4027AC155ADB}" dt="2019-10-04T23:04:24.996" v="125"/>
        <pc:sldMkLst>
          <pc:docMk/>
          <pc:sldMk cId="535813666" sldId="354"/>
        </pc:sldMkLst>
      </pc:sldChg>
      <pc:sldChg chg="del">
        <pc:chgData name="Clouse, Nathan" userId="7a406f43-9e2e-4461-83a1-226030c30c09" providerId="ADAL" clId="{37F11C1A-FEEC-416F-9513-4027AC155ADB}" dt="2019-10-04T23:04:24.996" v="125"/>
        <pc:sldMkLst>
          <pc:docMk/>
          <pc:sldMk cId="3691138797" sldId="355"/>
        </pc:sldMkLst>
      </pc:sldChg>
      <pc:sldChg chg="del">
        <pc:chgData name="Clouse, Nathan" userId="7a406f43-9e2e-4461-83a1-226030c30c09" providerId="ADAL" clId="{37F11C1A-FEEC-416F-9513-4027AC155ADB}" dt="2019-10-04T23:04:24.996" v="125"/>
        <pc:sldMkLst>
          <pc:docMk/>
          <pc:sldMk cId="1871147158" sldId="356"/>
        </pc:sldMkLst>
      </pc:sldChg>
      <pc:sldChg chg="del">
        <pc:chgData name="Clouse, Nathan" userId="7a406f43-9e2e-4461-83a1-226030c30c09" providerId="ADAL" clId="{37F11C1A-FEEC-416F-9513-4027AC155ADB}" dt="2019-10-04T23:04:24.996" v="125"/>
        <pc:sldMkLst>
          <pc:docMk/>
          <pc:sldMk cId="1273525209" sldId="357"/>
        </pc:sldMkLst>
      </pc:sldChg>
      <pc:sldChg chg="del">
        <pc:chgData name="Clouse, Nathan" userId="7a406f43-9e2e-4461-83a1-226030c30c09" providerId="ADAL" clId="{37F11C1A-FEEC-416F-9513-4027AC155ADB}" dt="2019-10-04T23:04:24.996" v="125"/>
        <pc:sldMkLst>
          <pc:docMk/>
          <pc:sldMk cId="1108618872" sldId="358"/>
        </pc:sldMkLst>
      </pc:sldChg>
      <pc:sldChg chg="del">
        <pc:chgData name="Clouse, Nathan" userId="7a406f43-9e2e-4461-83a1-226030c30c09" providerId="ADAL" clId="{37F11C1A-FEEC-416F-9513-4027AC155ADB}" dt="2019-10-04T23:04:24.996" v="125"/>
        <pc:sldMkLst>
          <pc:docMk/>
          <pc:sldMk cId="171436590" sldId="359"/>
        </pc:sldMkLst>
      </pc:sldChg>
      <pc:sldChg chg="del">
        <pc:chgData name="Clouse, Nathan" userId="7a406f43-9e2e-4461-83a1-226030c30c09" providerId="ADAL" clId="{37F11C1A-FEEC-416F-9513-4027AC155ADB}" dt="2019-10-04T23:04:24.996" v="125"/>
        <pc:sldMkLst>
          <pc:docMk/>
          <pc:sldMk cId="4033059702" sldId="360"/>
        </pc:sldMkLst>
      </pc:sldChg>
      <pc:sldChg chg="del">
        <pc:chgData name="Clouse, Nathan" userId="7a406f43-9e2e-4461-83a1-226030c30c09" providerId="ADAL" clId="{37F11C1A-FEEC-416F-9513-4027AC155ADB}" dt="2019-10-04T23:04:24.996" v="125"/>
        <pc:sldMkLst>
          <pc:docMk/>
          <pc:sldMk cId="3745934049" sldId="361"/>
        </pc:sldMkLst>
      </pc:sldChg>
      <pc:sldChg chg="del">
        <pc:chgData name="Clouse, Nathan" userId="7a406f43-9e2e-4461-83a1-226030c30c09" providerId="ADAL" clId="{37F11C1A-FEEC-416F-9513-4027AC155ADB}" dt="2019-10-04T23:04:24.996" v="125"/>
        <pc:sldMkLst>
          <pc:docMk/>
          <pc:sldMk cId="861566814" sldId="362"/>
        </pc:sldMkLst>
      </pc:sldChg>
      <pc:sldChg chg="del">
        <pc:chgData name="Clouse, Nathan" userId="7a406f43-9e2e-4461-83a1-226030c30c09" providerId="ADAL" clId="{37F11C1A-FEEC-416F-9513-4027AC155ADB}" dt="2019-10-04T23:04:24.996" v="125"/>
        <pc:sldMkLst>
          <pc:docMk/>
          <pc:sldMk cId="84579864" sldId="363"/>
        </pc:sldMkLst>
      </pc:sldChg>
      <pc:sldChg chg="del">
        <pc:chgData name="Clouse, Nathan" userId="7a406f43-9e2e-4461-83a1-226030c30c09" providerId="ADAL" clId="{37F11C1A-FEEC-416F-9513-4027AC155ADB}" dt="2019-10-04T23:04:24.996" v="125"/>
        <pc:sldMkLst>
          <pc:docMk/>
          <pc:sldMk cId="1539729600" sldId="364"/>
        </pc:sldMkLst>
      </pc:sldChg>
      <pc:sldChg chg="del">
        <pc:chgData name="Clouse, Nathan" userId="7a406f43-9e2e-4461-83a1-226030c30c09" providerId="ADAL" clId="{37F11C1A-FEEC-416F-9513-4027AC155ADB}" dt="2019-10-04T23:04:24.996" v="125"/>
        <pc:sldMkLst>
          <pc:docMk/>
          <pc:sldMk cId="744414721" sldId="365"/>
        </pc:sldMkLst>
      </pc:sldChg>
      <pc:sldChg chg="del">
        <pc:chgData name="Clouse, Nathan" userId="7a406f43-9e2e-4461-83a1-226030c30c09" providerId="ADAL" clId="{37F11C1A-FEEC-416F-9513-4027AC155ADB}" dt="2019-10-04T23:04:24.996" v="125"/>
        <pc:sldMkLst>
          <pc:docMk/>
          <pc:sldMk cId="1004669547" sldId="366"/>
        </pc:sldMkLst>
      </pc:sldChg>
      <pc:sldMasterChg chg="delSldLayout">
        <pc:chgData name="Clouse, Nathan" userId="7a406f43-9e2e-4461-83a1-226030c30c09" providerId="ADAL" clId="{37F11C1A-FEEC-416F-9513-4027AC155ADB}" dt="2019-10-04T23:04:01.928" v="123" actId="2696"/>
        <pc:sldMasterMkLst>
          <pc:docMk/>
          <pc:sldMasterMk cId="208172877" sldId="2147483675"/>
        </pc:sldMasterMkLst>
        <pc:sldLayoutChg chg="del">
          <pc:chgData name="Clouse, Nathan" userId="7a406f43-9e2e-4461-83a1-226030c30c09" providerId="ADAL" clId="{37F11C1A-FEEC-416F-9513-4027AC155ADB}" dt="2019-10-04T23:04:01.928" v="123" actId="2696"/>
          <pc:sldLayoutMkLst>
            <pc:docMk/>
            <pc:sldMasterMk cId="208172877" sldId="2147483675"/>
            <pc:sldLayoutMk cId="3076289001" sldId="2147483716"/>
          </pc:sldLayoutMkLst>
        </pc:sldLayoutChg>
      </pc:sldMasterChg>
      <pc:sldMasterChg chg="delSldLayout">
        <pc:chgData name="Clouse, Nathan" userId="7a406f43-9e2e-4461-83a1-226030c30c09" providerId="ADAL" clId="{37F11C1A-FEEC-416F-9513-4027AC155ADB}" dt="2019-10-04T23:04:01.875" v="114" actId="2696"/>
        <pc:sldMasterMkLst>
          <pc:docMk/>
          <pc:sldMasterMk cId="988479860" sldId="2147483699"/>
        </pc:sldMasterMkLst>
        <pc:sldLayoutChg chg="del">
          <pc:chgData name="Clouse, Nathan" userId="7a406f43-9e2e-4461-83a1-226030c30c09" providerId="ADAL" clId="{37F11C1A-FEEC-416F-9513-4027AC155ADB}" dt="2019-10-04T22:53:32.005" v="8" actId="2696"/>
          <pc:sldLayoutMkLst>
            <pc:docMk/>
            <pc:sldMasterMk cId="988479860" sldId="2147483699"/>
            <pc:sldLayoutMk cId="2782040889" sldId="2147483717"/>
          </pc:sldLayoutMkLst>
        </pc:sldLayoutChg>
        <pc:sldLayoutChg chg="del">
          <pc:chgData name="Clouse, Nathan" userId="7a406f43-9e2e-4461-83a1-226030c30c09" providerId="ADAL" clId="{37F11C1A-FEEC-416F-9513-4027AC155ADB}" dt="2019-10-04T23:04:01.137" v="59" actId="2696"/>
          <pc:sldLayoutMkLst>
            <pc:docMk/>
            <pc:sldMasterMk cId="988479860" sldId="2147483699"/>
            <pc:sldLayoutMk cId="3961755205" sldId="2147483725"/>
          </pc:sldLayoutMkLst>
        </pc:sldLayoutChg>
        <pc:sldLayoutChg chg="del">
          <pc:chgData name="Clouse, Nathan" userId="7a406f43-9e2e-4461-83a1-226030c30c09" providerId="ADAL" clId="{37F11C1A-FEEC-416F-9513-4027AC155ADB}" dt="2019-10-04T23:04:01.875" v="114" actId="2696"/>
          <pc:sldLayoutMkLst>
            <pc:docMk/>
            <pc:sldMasterMk cId="988479860" sldId="2147483699"/>
            <pc:sldLayoutMk cId="1847834132" sldId="2147483726"/>
          </pc:sldLayoutMkLst>
        </pc:sldLayoutChg>
        <pc:sldLayoutChg chg="del">
          <pc:chgData name="Clouse, Nathan" userId="7a406f43-9e2e-4461-83a1-226030c30c09" providerId="ADAL" clId="{37F11C1A-FEEC-416F-9513-4027AC155ADB}" dt="2019-10-04T23:04:01.613" v="92" actId="2696"/>
          <pc:sldLayoutMkLst>
            <pc:docMk/>
            <pc:sldMasterMk cId="988479860" sldId="2147483699"/>
            <pc:sldLayoutMk cId="2281515718" sldId="2147483727"/>
          </pc:sldLayoutMkLst>
        </pc:sldLayoutChg>
      </pc:sldMasterChg>
      <pc:sldMasterChg chg="addSp">
        <pc:chgData name="Clouse, Nathan" userId="7a406f43-9e2e-4461-83a1-226030c30c09" providerId="ADAL" clId="{37F11C1A-FEEC-416F-9513-4027AC155ADB}" dt="2019-10-04T22:59:57.908" v="25"/>
        <pc:sldMasterMkLst>
          <pc:docMk/>
          <pc:sldMasterMk cId="3271055604" sldId="2147483725"/>
        </pc:sldMasterMkLst>
        <pc:picChg chg="add">
          <ac:chgData name="Clouse, Nathan" userId="7a406f43-9e2e-4461-83a1-226030c30c09" providerId="ADAL" clId="{37F11C1A-FEEC-416F-9513-4027AC155ADB}" dt="2019-10-04T22:59:57.908" v="25"/>
          <ac:picMkLst>
            <pc:docMk/>
            <pc:sldMasterMk cId="3271055604" sldId="2147483725"/>
            <ac:picMk id="18" creationId="{8DE8C574-58F7-4A42-B564-C616459C9CE4}"/>
          </ac:picMkLst>
        </pc:picChg>
        <pc:picChg chg="add">
          <ac:chgData name="Clouse, Nathan" userId="7a406f43-9e2e-4461-83a1-226030c30c09" providerId="ADAL" clId="{37F11C1A-FEEC-416F-9513-4027AC155ADB}" dt="2019-10-04T22:59:57.908" v="25"/>
          <ac:picMkLst>
            <pc:docMk/>
            <pc:sldMasterMk cId="3271055604" sldId="2147483725"/>
            <ac:picMk id="19" creationId="{284F4A9D-A9C0-4E7B-A8C0-CFBDDEB246B8}"/>
          </ac:picMkLst>
        </pc:picChg>
        <pc:picChg chg="add">
          <ac:chgData name="Clouse, Nathan" userId="7a406f43-9e2e-4461-83a1-226030c30c09" providerId="ADAL" clId="{37F11C1A-FEEC-416F-9513-4027AC155ADB}" dt="2019-10-04T22:59:57.908" v="25"/>
          <ac:picMkLst>
            <pc:docMk/>
            <pc:sldMasterMk cId="3271055604" sldId="2147483725"/>
            <ac:picMk id="30" creationId="{DCB81C2F-3428-4BBE-9735-D47A17339DD1}"/>
          </ac:picMkLst>
        </pc:picChg>
      </pc:sldMasterChg>
      <pc:sldMasterChg chg="addSp">
        <pc:chgData name="Clouse, Nathan" userId="7a406f43-9e2e-4461-83a1-226030c30c09" providerId="ADAL" clId="{37F11C1A-FEEC-416F-9513-4027AC155ADB}" dt="2019-10-04T23:00:13.328" v="26"/>
        <pc:sldMasterMkLst>
          <pc:docMk/>
          <pc:sldMasterMk cId="143480430" sldId="2147483746"/>
        </pc:sldMasterMkLst>
        <pc:picChg chg="add">
          <ac:chgData name="Clouse, Nathan" userId="7a406f43-9e2e-4461-83a1-226030c30c09" providerId="ADAL" clId="{37F11C1A-FEEC-416F-9513-4027AC155ADB}" dt="2019-10-04T23:00:13.328" v="26"/>
          <ac:picMkLst>
            <pc:docMk/>
            <pc:sldMasterMk cId="143480430" sldId="2147483746"/>
            <ac:picMk id="18" creationId="{E60F1A66-8125-4E1B-9860-CA4E3DE80EB9}"/>
          </ac:picMkLst>
        </pc:picChg>
        <pc:picChg chg="add">
          <ac:chgData name="Clouse, Nathan" userId="7a406f43-9e2e-4461-83a1-226030c30c09" providerId="ADAL" clId="{37F11C1A-FEEC-416F-9513-4027AC155ADB}" dt="2019-10-04T23:00:13.328" v="26"/>
          <ac:picMkLst>
            <pc:docMk/>
            <pc:sldMasterMk cId="143480430" sldId="2147483746"/>
            <ac:picMk id="19" creationId="{87ABC545-4A89-43DD-97DB-761C5C22D9E2}"/>
          </ac:picMkLst>
        </pc:pic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052889-BAE3-47CD-9571-AE589BFE3EFC}" type="datetimeFigureOut">
              <a:rPr lang="en-US" smtClean="0"/>
              <a:t>10/17/2019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63881A-07F3-4DB7-AFE5-78F9798FF0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4620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dynamics365/unified-operations/dev-itpro/deployment/setup-deploy-on-premises-pu12#known-issues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base is this?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63881A-07F3-4DB7-AFE5-78F9798FF0B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80756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Windows 2016 for everything basically</a:t>
            </a:r>
          </a:p>
          <a:p>
            <a:r>
              <a:rPr lang="en-US" dirty="0"/>
              <a:t>ADSF has to be 2012 R2 or newer</a:t>
            </a:r>
          </a:p>
          <a:p>
            <a:r>
              <a:rPr lang="en-US" dirty="0"/>
              <a:t>ADFS – can share, don’t suggest; scripts only work on first install for ADFS</a:t>
            </a:r>
          </a:p>
          <a:p>
            <a:endParaRPr lang="en-US" dirty="0"/>
          </a:p>
          <a:p>
            <a:r>
              <a:rPr lang="en-US" dirty="0"/>
              <a:t>https://docs.microsoft.com/en-us/dynamics365/unified-operations/dev-itpro/deployment/setup-deploy-on-premises-pu12#finance-and-operations-components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35E5ED-5581-4938-BFC4-A0B75BDF030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6290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Domain required, sub domain suggested, can run into weird SSL issues with no sub domain and self signed certs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35E5ED-5581-4938-BFC4-A0B75BDF030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9519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 extra zone is optional buy highly recommended. You can use DNS a records inside your domain so no zones or subdomains are required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35E5ED-5581-4938-BFC4-A0B75BDF030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1934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Self Signed: Not Trusted, have to verify each time or add to safe sites in IE / GPO. Easy to create</a:t>
            </a:r>
          </a:p>
          <a:p>
            <a:r>
              <a:rPr lang="en-US" dirty="0"/>
              <a:t>AD CS – good in domain, not sure about cross domain like site1.com and site2.com, additional setup required, outside vendors usage?</a:t>
            </a:r>
          </a:p>
          <a:p>
            <a:r>
              <a:rPr lang="en-US" dirty="0"/>
              <a:t>Issues – globally trusted, from known issuer, slight cost.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35E5ED-5581-4938-BFC4-A0B75BDF030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807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Is self signed certs with GPO exceptions ok? Anyone logging in from the outside? Use RDP to deliver the app to outside parties? Life of certs have to be managed; new re-configure option for certificates; used to have to destroy/re-deploy.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35E5ED-5581-4938-BFC4-A0B75BDF030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1965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* As of 2/18/2019</a:t>
            </a:r>
          </a:p>
          <a:p>
            <a:r>
              <a:rPr lang="en-US" dirty="0"/>
              <a:t>Blank data is included in DEMO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35E5ED-5581-4938-BFC4-A0B75BDF030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6400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 the download from LCS, the deployment scripts will contain 3 important files. 2 of the 3 require modifications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35E5ED-5581-4938-BFC4-A0B75BDF030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1611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http://www.atomicax.com/article/d365ffo-prem-configtemplatexml-deep-dive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This is where we describe our cluster, the nodes, how they talk, where they talk, who does what and how to keep it all together.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35E5ED-5581-4938-BFC4-A0B75BDF030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002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http://www.atomicax.com/article/d365ffo-prem-node-and-database-topology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35E5ED-5581-4938-BFC4-A0B75BDF030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5493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http://www.atomicax.com/article/d365ffo-prem-node-and-database-topology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35E5ED-5581-4938-BFC4-A0B75BDF030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8478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https://docs.microsoft.com/en-us/dynamics365/unified-operations/dev-itpro/deployment/plan-onprem-deployment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35E5ED-5581-4938-BFC4-A0B75BDF030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52319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https://www.youtube.com/watch?v=aOOyE82kfok</a:t>
            </a:r>
          </a:p>
          <a:p>
            <a:endParaRPr lang="en-US" dirty="0"/>
          </a:p>
          <a:p>
            <a:r>
              <a:rPr lang="en-US" dirty="0"/>
              <a:t>https://docs.microsoft.com/en-us/dynamics365/unified-operations/dev-itpro/deployment/setup-deploy-on-premises-pu12#setupsql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35E5ED-5581-4938-BFC4-A0B75BDF030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92718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http://www.atomicax.com/blog-entry/powershell-install-adfs-d365-ffo-prem</a:t>
            </a:r>
          </a:p>
          <a:p>
            <a:endParaRPr lang="en-US" dirty="0"/>
          </a:p>
          <a:p>
            <a:r>
              <a:rPr lang="en-US" dirty="0"/>
              <a:t>https://docs.microsoft.com/en-us/dynamics365/unified-operations/dev-itpro/deployment/setup-deploy-on-premises-pu12#configureadfs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35E5ED-5581-4938-BFC4-A0B75BDF030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05519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https://docs.microsoft.com/en-us/dynamics365/unified-operations/dev-itpro/deployment/setup-deploy-on-premises-pu12#configurecert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35E5ED-5581-4938-BFC4-A0B75BDF030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05162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https://docs.microsoft.com/en-us/dynamics365/unified-operations/dev-itpro/deployment/setup-deploy-on-premises-pu12#setupvms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35E5ED-5581-4938-BFC4-A0B75BDF0300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61359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https://docs.microsoft.com/en-us/dynamics365/unified-operations/dev-itpro/deployment/setup-deploy-on-premises-pu12#setupsfcluster</a:t>
            </a:r>
          </a:p>
          <a:p>
            <a:endParaRPr lang="en-US" dirty="0"/>
          </a:p>
          <a:p>
            <a:r>
              <a:rPr lang="en-US" dirty="0"/>
              <a:t>Replace share for machine1</a:t>
            </a:r>
          </a:p>
          <a:p>
            <a:r>
              <a:rPr lang="en-US" dirty="0"/>
              <a:t>Change default install directory for cluster</a:t>
            </a:r>
          </a:p>
          <a:p>
            <a:r>
              <a:rPr lang="en-US" dirty="0"/>
              <a:t>Version 7.3 deployment issues, KB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35E5ED-5581-4938-BFC4-A0B75BDF0300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49655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https://docs.microsoft.com/en-us/dynamics365/unified-operations/dev-itpro/deployment/setup-deploy-on-premises-pu12#configurelcs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35E5ED-5581-4938-BFC4-A0B75BDF0300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45755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https://docs.microsoft.com/en-us/dynamics365/unified-operations/dev-itpro/deployment/setup-deploy-on-premises-pu12#setupfile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35E5ED-5581-4938-BFC4-A0B75BDF0300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4111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https://docs.microsoft.com/en-us/dynamics365/unified-operations/dev-itpro/deployment/setup-deploy-on-premises-pu12#encryptcred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35E5ED-5581-4938-BFC4-A0B75BDF0300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6270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https://docs.microsoft.com/en-us/dynamics365/unified-operations/dev-itpro/deployment/setup-deploy-on-premises-pu12#setupssis</a:t>
            </a:r>
          </a:p>
          <a:p>
            <a:endParaRPr lang="en-US" dirty="0"/>
          </a:p>
          <a:p>
            <a:r>
              <a:rPr lang="en-US" dirty="0"/>
              <a:t>https://www.youtube.com/watch?v=Db4fJ8qTztU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35E5ED-5581-4938-BFC4-A0B75BDF0300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53082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https://www.youtube.com/watch?v=DvW9rbGBHPE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35E5ED-5581-4938-BFC4-A0B75BDF0300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367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Check out known issues before you start, while working and after you are done</a:t>
            </a:r>
          </a:p>
          <a:p>
            <a:endParaRPr lang="en-US" dirty="0"/>
          </a:p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hlinkClick r:id="rId3"/>
              </a:rPr>
              <a:t>https://docs.microsoft.com/en-us/dynamics365/unified-operations/dev-itpro/deployment/setup-deploy-on-premises-pu12#known-issues</a:t>
            </a:r>
            <a:r>
              <a:rPr lang="en-US" dirty="0"/>
              <a:t>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35E5ED-5581-4938-BFC4-A0B75BDF030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77771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https://docs.microsoft.com/en-us/dynamics365/unified-operations/dev-itpro/deployment/setup-deploy-on-premises-pu12#configured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35E5ED-5581-4938-BFC4-A0B75BDF0300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25180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Open ADFS manager, find D365FO LBD, add entries in workflow native app, native app and </a:t>
            </a:r>
            <a:r>
              <a:rPr lang="en-US" dirty="0" err="1"/>
              <a:t>and</a:t>
            </a:r>
            <a:r>
              <a:rPr lang="en-US" dirty="0"/>
              <a:t> financial reporting native app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35E5ED-5581-4938-BFC4-A0B75BDF0300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6708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https://docs.microsoft.com/en-us/dynamics365/unified-operations/dev-itpro/deployment/setup-deploy-on-premises-pu12#configureconnector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35E5ED-5581-4938-BFC4-A0B75BDF0300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37023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https://docs.microsoft.com/en-us/dynamics365/unified-operations/dev-itpro/deployment/setup-deploy-on-premises-pu12#deploy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35E5ED-5581-4938-BFC4-A0B75BDF0300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58604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https://docs.microsoft.com/en-us/dynamics365/unified-operations/dev-itpro/deployment/setup-deploy-on-premises-pu12#deploy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35E5ED-5581-4938-BFC4-A0B75BDF0300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05114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Service fabric cluster explorer</a:t>
            </a:r>
          </a:p>
          <a:p>
            <a:r>
              <a:rPr lang="en-US" dirty="0"/>
              <a:t>Nodes – </a:t>
            </a:r>
            <a:r>
              <a:rPr lang="en-US" dirty="0" err="1"/>
              <a:t>vms</a:t>
            </a:r>
            <a:endParaRPr lang="en-US" dirty="0"/>
          </a:p>
          <a:p>
            <a:r>
              <a:rPr lang="en-US" dirty="0"/>
              <a:t>Apps – 8 by default in complete install</a:t>
            </a:r>
          </a:p>
          <a:p>
            <a:r>
              <a:rPr lang="en-US" dirty="0"/>
              <a:t>Services – 14 by default tin complete install, same with partitions</a:t>
            </a:r>
          </a:p>
          <a:p>
            <a:r>
              <a:rPr lang="en-US" dirty="0"/>
              <a:t>Replicas – depends on number of nodes and apps. 23 in a 7 node cluster, 16 in 4 node cluster, 21 in 5 node cluster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35E5ED-5581-4938-BFC4-A0B75BDF0300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3405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Only supported on your hardware</a:t>
            </a:r>
          </a:p>
          <a:p>
            <a:r>
              <a:rPr lang="en-US" dirty="0"/>
              <a:t>Same data center meaning 1 room – no uplinks to other hardware sets</a:t>
            </a:r>
          </a:p>
          <a:p>
            <a:r>
              <a:rPr lang="en-US" dirty="0"/>
              <a:t>LCS pushes out ~1 gig deployment packages; can be staged with local agent 2.1</a:t>
            </a:r>
          </a:p>
          <a:p>
            <a:endParaRPr lang="en-US" dirty="0"/>
          </a:p>
          <a:p>
            <a:r>
              <a:rPr lang="en-US" dirty="0"/>
              <a:t>https://docs.microsoft.com/en-us/dynamics365/unified-operations/dev-itpro/deployment/setup-deploy-on-premises-pu12#infrastructure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35E5ED-5581-4938-BFC4-A0B75BDF030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8790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starship info is in the screenshot?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63881A-07F3-4DB7-AFE5-78F9798FF0B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9390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https://docs.microsoft.com/en-us/dynamics365/unified-operations/dev-itpro/deployment/setup-deploy-on-premises-pu12#finance-and-operations-components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35E5ED-5581-4938-BFC4-A0B75BDF030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2795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Installing SSMS takes a while, just put template. If not needed, its just wastes a little disk space</a:t>
            </a:r>
          </a:p>
          <a:p>
            <a:endParaRPr lang="en-US" dirty="0"/>
          </a:p>
          <a:p>
            <a:r>
              <a:rPr lang="en-US" dirty="0"/>
              <a:t>https://docs.microsoft.com/en-us/dynamics365/unified-operations/dev-itpro/deployment/setup-deploy-on-premises-pu12#finance-and-operations-components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35E5ED-5581-4938-BFC4-A0B75BDF030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0748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https://docs.microsoft.com/en-us/dynamics365/unified-operations/dev-itpro/deployment/setup-deploy-on-premises-pu12#finance-and-operations-components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35E5ED-5581-4938-BFC4-A0B75BDF030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4619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Installing SSMS takes a while, just put template. If not needed, its just wastes a little disk space</a:t>
            </a:r>
          </a:p>
          <a:p>
            <a:endParaRPr lang="en-US" dirty="0"/>
          </a:p>
          <a:p>
            <a:r>
              <a:rPr lang="en-US" dirty="0"/>
              <a:t>https://docs.microsoft.com/en-us/dynamics365/unified-operations/dev-itpro/deployment/setup-deploy-on-premises-pu12#finance-and-operations-components</a:t>
            </a:r>
          </a:p>
          <a:p>
            <a:endParaRPr lang="en-US" dirty="0"/>
          </a:p>
          <a:p>
            <a:r>
              <a:rPr lang="en-US" dirty="0"/>
              <a:t>What star </a:t>
            </a:r>
            <a:r>
              <a:rPr lang="en-US"/>
              <a:t>system is this?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35E5ED-5581-4938-BFC4-A0B75BDF030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6363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6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7CC0F64-BA2C-4ED9-85BB-C298960EF2F0}"/>
              </a:ext>
            </a:extLst>
          </p:cNvPr>
          <p:cNvSpPr/>
          <p:nvPr userDrawn="1"/>
        </p:nvSpPr>
        <p:spPr>
          <a:xfrm>
            <a:off x="1" y="1899138"/>
            <a:ext cx="12192000" cy="32267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B28EB3-AEA8-4C27-B261-AF92F47F828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053" y="1588688"/>
            <a:ext cx="9371893" cy="401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8300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8F98506E-93DF-4090-A03B-911248A63C9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66800" y="3441807"/>
            <a:ext cx="6399213" cy="1830388"/>
          </a:xfrm>
          <a:noFill/>
        </p:spPr>
        <p:txBody>
          <a:bodyPr lIns="146304" tIns="109728" rIns="146304" bIns="109728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4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  <a:p>
            <a:pPr lvl="0"/>
            <a:r>
              <a:rPr lang="en-US" dirty="0"/>
              <a:t>Speaker Name</a:t>
            </a:r>
          </a:p>
          <a:p>
            <a:pPr lvl="0"/>
            <a:r>
              <a:rPr lang="en-US" dirty="0"/>
              <a:t>Speaker Name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86EC0AC-B875-43F2-A021-F2A75E7D51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66800" y="1591702"/>
            <a:ext cx="9601200" cy="1830388"/>
          </a:xfrm>
          <a:noFill/>
        </p:spPr>
        <p:txBody>
          <a:bodyPr lIns="146304" tIns="91440" rIns="146304" bIns="91440" anchor="b" anchorCtr="0"/>
          <a:lstStyle>
            <a:lvl1pPr>
              <a:defRPr sz="5399" spc="-100" baseline="0">
                <a:gradFill>
                  <a:gsLst>
                    <a:gs pos="3030">
                      <a:schemeClr val="tx1"/>
                    </a:gs>
                    <a:gs pos="23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30361806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CBB7A-0E5D-4C42-9F4B-E1BFE405B7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8A24F99-B464-499A-AD3E-BC8CE6A2D8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1691617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788FEA-0C3E-456D-855B-59809286B8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06475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DC366C-25CA-4BCC-B795-01871B81F2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0200"/>
            <a:ext cx="10515600" cy="4576763"/>
          </a:xfrm>
        </p:spPr>
        <p:txBody>
          <a:bodyPr/>
          <a:lstStyle>
            <a:lvl1pPr>
              <a:spcBef>
                <a:spcPts val="0"/>
              </a:spcBef>
              <a:spcAft>
                <a:spcPts val="600"/>
              </a:spcAft>
              <a:defRPr sz="3200"/>
            </a:lvl1pPr>
            <a:lvl2pPr>
              <a:spcBef>
                <a:spcPts val="0"/>
              </a:spcBef>
              <a:spcAft>
                <a:spcPts val="600"/>
              </a:spcAft>
              <a:defRPr sz="2800"/>
            </a:lvl2pPr>
            <a:lvl3pPr>
              <a:spcBef>
                <a:spcPts val="0"/>
              </a:spcBef>
              <a:spcAft>
                <a:spcPts val="600"/>
              </a:spcAft>
              <a:defRPr sz="2400"/>
            </a:lvl3pPr>
            <a:lvl4pPr>
              <a:spcBef>
                <a:spcPts val="0"/>
              </a:spcBef>
              <a:spcAft>
                <a:spcPts val="600"/>
              </a:spcAft>
              <a:defRPr sz="2400"/>
            </a:lvl4pPr>
            <a:lvl5pPr>
              <a:spcBef>
                <a:spcPts val="0"/>
              </a:spcBef>
              <a:spcAft>
                <a:spcPts val="600"/>
              </a:spcAft>
              <a:defRPr sz="2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214674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DF76AF-411F-41AB-8339-5B450CA7BF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754148"/>
            <a:ext cx="10515600" cy="2852737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10EFAB-4329-4BFF-AC0E-771DC39A04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363387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707807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50F6C4-CFFB-46EA-8A33-105E51B51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2B0912-4736-4055-BA64-3B2157C860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9C4E38-6E55-4ED4-845C-C4B71944A1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313579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133E2-6C47-48A9-988D-D20B785BC6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071A12-2B17-4EE4-873A-5FE57278C5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DBB669-C5AB-46E4-A539-B998F15E3B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23F63F7-0B5A-4026-A72B-828412029A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C711BB-AAD2-4A63-95E2-7D342E853D3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463944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4A0F1F-14A5-4091-A3AD-0C966F9DF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07794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7475104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7AF935-DC7D-4305-885C-4A16BD868E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F75D94-4E5E-46DA-A620-E6F5E93BFB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03B566-51A7-42FF-BC11-DE612E3B7B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9573236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E9C55-85F1-4EB6-9556-245D515D55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A2AC299-C822-4B65-B31D-63F625B4B7C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29DCF5-8618-48E3-BF33-09A8E3F7EB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886108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A980290-D9FB-443D-A9F0-1AFC162D289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66800" y="2098714"/>
            <a:ext cx="9144000" cy="2387600"/>
          </a:xfrm>
        </p:spPr>
        <p:txBody>
          <a:bodyPr anchor="ctr" anchorCtr="0"/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4789739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3BA5EA5-7103-45B2-AD4D-5D266F059B4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26841" y="2098714"/>
            <a:ext cx="9144000" cy="2387600"/>
          </a:xfrm>
        </p:spPr>
        <p:txBody>
          <a:bodyPr anchor="ctr" anchorCtr="0"/>
          <a:lstStyle>
            <a:lvl1pPr algn="l">
              <a:defRPr sz="60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3982061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A980290-D9FB-443D-A9F0-1AFC162D289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66800" y="2098714"/>
            <a:ext cx="9144000" cy="2387600"/>
          </a:xfrm>
        </p:spPr>
        <p:txBody>
          <a:bodyPr anchor="ctr" anchorCtr="0"/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0266961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11094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973909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defRPr sz="66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2931519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DCF3432F-A00E-4A70-BCF8-A5042E61A1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853" y="457199"/>
            <a:ext cx="4858979" cy="5822303"/>
          </a:xfrm>
          <a:prstGeom prst="rect">
            <a:avLst/>
          </a:prstGeom>
        </p:spPr>
        <p:txBody>
          <a:bodyPr anchor="ctr" anchorCtr="0"/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C170D0-DD46-436F-A6E9-2FDE14BFB0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553200" y="685799"/>
            <a:ext cx="5029200" cy="5867401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3248610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A60345A-1697-4A15-9A42-62F2E8B0FCF5}"/>
              </a:ext>
            </a:extLst>
          </p:cNvPr>
          <p:cNvSpPr>
            <a:spLocks noChangeAspect="1"/>
          </p:cNvSpPr>
          <p:nvPr userDrawn="1"/>
        </p:nvSpPr>
        <p:spPr>
          <a:xfrm>
            <a:off x="6027576" y="0"/>
            <a:ext cx="6164424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96F27B2-A882-423A-91C9-6DDDD9CB7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853" y="457199"/>
            <a:ext cx="4858979" cy="5822303"/>
          </a:xfrm>
          <a:prstGeom prst="rect">
            <a:avLst/>
          </a:prstGeom>
        </p:spPr>
        <p:txBody>
          <a:bodyPr anchor="ctr" anchorCtr="0"/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8DDE5CBC-F82D-47C4-81B9-E331E40EA2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553200" y="685799"/>
            <a:ext cx="5029200" cy="5867401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7891552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blipFill dpi="0" rotWithShape="1">
          <a:blip r:embed="rId2">
            <a:lum/>
          </a:blip>
          <a:srcRect/>
          <a:stretch>
            <a:fillRect t="-50000" b="-5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319A4A41-3C48-4CE7-8E3A-5402C2008A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553200" y="685799"/>
            <a:ext cx="5029200" cy="5867401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CF3432F-A00E-4A70-BCF8-A5042E61A1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853" y="457199"/>
            <a:ext cx="4858979" cy="5822303"/>
          </a:xfrm>
          <a:prstGeom prst="rect">
            <a:avLst/>
          </a:prstGeom>
        </p:spPr>
        <p:txBody>
          <a:bodyPr anchor="ctr" anchorCtr="0"/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7025012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blipFill dpi="0" rotWithShape="1">
          <a:blip r:embed="rId2">
            <a:lum/>
          </a:blip>
          <a:srcRect/>
          <a:stretch>
            <a:fillRect t="-50000" b="-5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A60345A-1697-4A15-9A42-62F2E8B0FCF5}"/>
              </a:ext>
            </a:extLst>
          </p:cNvPr>
          <p:cNvSpPr>
            <a:spLocks noChangeAspect="1"/>
          </p:cNvSpPr>
          <p:nvPr userDrawn="1"/>
        </p:nvSpPr>
        <p:spPr>
          <a:xfrm>
            <a:off x="6027576" y="0"/>
            <a:ext cx="6164424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96F27B2-A882-423A-91C9-6DDDD9CB7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853" y="457199"/>
            <a:ext cx="4858979" cy="5822303"/>
          </a:xfrm>
          <a:prstGeom prst="rect">
            <a:avLst/>
          </a:prstGeom>
        </p:spPr>
        <p:txBody>
          <a:bodyPr anchor="ctr" anchorCtr="0"/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7749F372-B10C-42F4-8F83-AB64844292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553200" y="685799"/>
            <a:ext cx="5029200" cy="5867401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0548505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7CC0F64-BA2C-4ED9-85BB-C298960EF2F0}"/>
              </a:ext>
            </a:extLst>
          </p:cNvPr>
          <p:cNvSpPr/>
          <p:nvPr userDrawn="1"/>
        </p:nvSpPr>
        <p:spPr>
          <a:xfrm>
            <a:off x="1" y="1899138"/>
            <a:ext cx="12192000" cy="32267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B28EB3-AEA8-4C27-B261-AF92F47F828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053" y="1588688"/>
            <a:ext cx="9371893" cy="401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4292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A980290-D9FB-443D-A9F0-1AFC162D289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26841" y="2098714"/>
            <a:ext cx="9144000" cy="2387600"/>
          </a:xfrm>
        </p:spPr>
        <p:txBody>
          <a:bodyPr anchor="ctr" anchorCtr="0"/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2D49D9-CD5D-4A82-BE0C-FCC472C9C0B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439400" y="6237511"/>
            <a:ext cx="1685614" cy="722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3060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3BA5EA5-7103-45B2-AD4D-5D266F059B4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66800" y="2098714"/>
            <a:ext cx="9144000" cy="2387600"/>
          </a:xfrm>
        </p:spPr>
        <p:txBody>
          <a:bodyPr anchor="ctr" anchorCtr="0"/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4227667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3BA5EA5-7103-45B2-AD4D-5D266F059B4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26841" y="2098714"/>
            <a:ext cx="9144000" cy="2387600"/>
          </a:xfrm>
        </p:spPr>
        <p:txBody>
          <a:bodyPr anchor="ctr" anchorCtr="0"/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817CDF-6E42-4D29-A6A1-63A702A43E0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439400" y="6237511"/>
            <a:ext cx="1685614" cy="722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34238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3BA5EA5-7103-45B2-AD4D-5D266F059B4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26841" y="2098714"/>
            <a:ext cx="9144000" cy="2387600"/>
          </a:xfrm>
        </p:spPr>
        <p:txBody>
          <a:bodyPr anchor="ctr" anchorCtr="0"/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571637-62E3-4776-A90E-FD6B4008519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439400" y="6237511"/>
            <a:ext cx="1685614" cy="722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29835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B8F8AB5-FB80-42FF-814A-B6A17F9A609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26841" y="2098714"/>
            <a:ext cx="9144000" cy="2387600"/>
          </a:xfrm>
        </p:spPr>
        <p:txBody>
          <a:bodyPr anchor="ctr" anchorCtr="0"/>
          <a:lstStyle>
            <a:lvl1pPr algn="l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A65832-E4EF-489D-9146-48B7A8201EF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77" y="6237511"/>
            <a:ext cx="1685616" cy="7224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A5069C3-D356-4F6D-880F-570A581ADE6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439400" y="6237511"/>
            <a:ext cx="1685614" cy="722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95276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B8F8AB5-FB80-42FF-814A-B6A17F9A609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26841" y="2098714"/>
            <a:ext cx="9144000" cy="2387600"/>
          </a:xfrm>
        </p:spPr>
        <p:txBody>
          <a:bodyPr anchor="ctr" anchorCtr="0"/>
          <a:lstStyle>
            <a:lvl1pPr algn="l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FAA603-C036-434E-849E-DDD4490006E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77" y="6237511"/>
            <a:ext cx="1685616" cy="7224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29023C1-9351-458B-9B5F-49A63287367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439400" y="6237511"/>
            <a:ext cx="1685614" cy="722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7546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3BA5EA5-7103-45B2-AD4D-5D266F059B4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66799" y="2098714"/>
            <a:ext cx="9144001" cy="2387600"/>
          </a:xfrm>
        </p:spPr>
        <p:txBody>
          <a:bodyPr anchor="ctr" anchorCtr="0"/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654253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B8F8AB5-FB80-42FF-814A-B6A17F9A609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66800" y="2098714"/>
            <a:ext cx="9144000" cy="2387600"/>
          </a:xfrm>
        </p:spPr>
        <p:txBody>
          <a:bodyPr anchor="ctr" anchorCtr="0"/>
          <a:lstStyle>
            <a:lvl1pPr algn="l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A65832-E4EF-489D-9146-48B7A8201EF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77" y="6237511"/>
            <a:ext cx="1685616" cy="7224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C805680-1DB3-4238-B99A-4BEC2B9719C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439400" y="6237511"/>
            <a:ext cx="1685614" cy="722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8489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B8F8AB5-FB80-42FF-814A-B6A17F9A609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66800" y="2098714"/>
            <a:ext cx="9144000" cy="2387600"/>
          </a:xfrm>
        </p:spPr>
        <p:txBody>
          <a:bodyPr anchor="ctr" anchorCtr="0"/>
          <a:lstStyle>
            <a:lvl1pPr algn="l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FAA603-C036-434E-849E-DDD4490006E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77" y="6237511"/>
            <a:ext cx="1685616" cy="7224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63437D1-D12B-462B-BBDD-74614EDDC0B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439400" y="6237511"/>
            <a:ext cx="1685614" cy="722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7657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11094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664060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11094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11094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00A37-18DF-5546-AFE5-CE99D3D6A4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9786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defRPr sz="66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106974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13" Type="http://schemas.openxmlformats.org/officeDocument/2006/relationships/slideLayout" Target="../slideLayouts/slideLayout22.xml"/><Relationship Id="rId18" Type="http://schemas.openxmlformats.org/officeDocument/2006/relationships/image" Target="../media/image11.png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12" Type="http://schemas.openxmlformats.org/officeDocument/2006/relationships/slideLayout" Target="../slideLayouts/slideLayout21.xml"/><Relationship Id="rId17" Type="http://schemas.openxmlformats.org/officeDocument/2006/relationships/image" Target="../media/image10.png"/><Relationship Id="rId2" Type="http://schemas.openxmlformats.org/officeDocument/2006/relationships/slideLayout" Target="../slideLayouts/slideLayout11.xml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4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Relationship Id="rId14" Type="http://schemas.openxmlformats.org/officeDocument/2006/relationships/slideLayout" Target="../slideLayouts/slideLayout23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6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.png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2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0.xml"/><Relationship Id="rId7" Type="http://schemas.openxmlformats.org/officeDocument/2006/relationships/theme" Target="../theme/theme4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5" Type="http://schemas.openxmlformats.org/officeDocument/2006/relationships/slideLayout" Target="../slideLayouts/slideLayout32.xml"/><Relationship Id="rId4" Type="http://schemas.openxmlformats.org/officeDocument/2006/relationships/slideLayout" Target="../slideLayouts/slideLayout31.xml"/><Relationship Id="rId9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32ED54B-52C0-4ACB-9246-A6DAF69647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ABAD230-D141-4D84-B620-B073BCD211C4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77" y="6237511"/>
            <a:ext cx="1685616" cy="72240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4356A24-C328-4D3D-8015-DD63E892D0AA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439400" y="6237511"/>
            <a:ext cx="1685614" cy="722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2525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659" r:id="rId2"/>
    <p:sldLayoutId id="2147483668" r:id="rId3"/>
    <p:sldLayoutId id="2147483711" r:id="rId4"/>
    <p:sldLayoutId id="2147483686" r:id="rId5"/>
    <p:sldLayoutId id="2147483715" r:id="rId6"/>
    <p:sldLayoutId id="2147483725" r:id="rId7"/>
    <p:sldLayoutId id="2147483726" r:id="rId8"/>
    <p:sldLayoutId id="2147483727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32ED54B-52C0-4ACB-9246-A6DAF69647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575FF2-9593-4E02-BAC2-56FDE35EDC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600200"/>
            <a:ext cx="10515600" cy="4576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64DC73-9E82-45DA-AD29-D3C97770D894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6311900"/>
            <a:ext cx="12191998" cy="5461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7AB4274-AB46-491C-AC2A-ABC357A7B010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77" y="6237511"/>
            <a:ext cx="1685616" cy="72240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EFA1377-96CB-436B-95E6-C6FB6FB52661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439400" y="6237511"/>
            <a:ext cx="1685614" cy="722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4798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28" r:id="rId12"/>
    <p:sldLayoutId id="2147483729" r:id="rId13"/>
    <p:sldLayoutId id="2147483730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7253F65-4EB8-48A2-88DF-90749AFBE3B2}"/>
              </a:ext>
            </a:extLst>
          </p:cNvPr>
          <p:cNvSpPr>
            <a:spLocks noChangeAspect="1"/>
          </p:cNvSpPr>
          <p:nvPr userDrawn="1"/>
        </p:nvSpPr>
        <p:spPr>
          <a:xfrm>
            <a:off x="6027576" y="0"/>
            <a:ext cx="6164424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A2615DE-AE85-4C8E-9B0A-9377C16F0C56}"/>
              </a:ext>
            </a:extLst>
          </p:cNvPr>
          <p:cNvSpPr txBox="1">
            <a:spLocks/>
          </p:cNvSpPr>
          <p:nvPr userDrawn="1"/>
        </p:nvSpPr>
        <p:spPr>
          <a:xfrm>
            <a:off x="6742925" y="152400"/>
            <a:ext cx="4767942" cy="621418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4D487C-7E6D-4FAC-BAEF-78ACBEC4A205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77" y="6237511"/>
            <a:ext cx="1685616" cy="7224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3B06F54-5108-4148-AD57-12DBAA735873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95800" y="6237511"/>
            <a:ext cx="1685614" cy="722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728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77" r:id="rId2"/>
    <p:sldLayoutId id="2147483712" r:id="rId3"/>
    <p:sldLayoutId id="2147483713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32ED54B-52C0-4ACB-9246-A6DAF69647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ABAD230-D141-4D84-B620-B073BCD211C4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77" y="6237511"/>
            <a:ext cx="1685616" cy="72240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3DE13B6-E5D0-4068-934D-1215E27B9C0D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439400" y="6237511"/>
            <a:ext cx="1685614" cy="722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687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athanClouseAX/LBDDeploymentHelper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4.xml"/><Relationship Id="rId4" Type="http://schemas.openxmlformats.org/officeDocument/2006/relationships/hyperlink" Target="https://github.com/NathanClouseAX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6.png"/><Relationship Id="rId5" Type="http://schemas.openxmlformats.org/officeDocument/2006/relationships/hyperlink" Target="http://www.atomicax.com/" TargetMode="External"/><Relationship Id="rId4" Type="http://schemas.openxmlformats.org/officeDocument/2006/relationships/image" Target="../media/image15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goo.gl/F2NG2x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Relationship Id="rId4" Type="http://schemas.openxmlformats.org/officeDocument/2006/relationships/hyperlink" Target="https://perma.cc/MZ9J-FAHG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perma.cc/T67J-MD54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1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perma.cc/T67J-MD54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dynamics365/fin-ops-core/dev-itpro/deployment/setup-deploy-on-premises-pu12#setupfile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icrosoft.com/en-us/" TargetMode="External"/><Relationship Id="rId2" Type="http://schemas.openxmlformats.org/officeDocument/2006/relationships/hyperlink" Target="https://pixabay.com/" TargetMode="Externa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45.jpeg"/><Relationship Id="rId4" Type="http://schemas.openxmlformats.org/officeDocument/2006/relationships/hyperlink" Target="https://twitter.com/" TargetMode="Externa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g"/><Relationship Id="rId3" Type="http://schemas.openxmlformats.org/officeDocument/2006/relationships/hyperlink" Target="https://twitter.com/NathanClouseAX" TargetMode="External"/><Relationship Id="rId7" Type="http://schemas.openxmlformats.org/officeDocument/2006/relationships/image" Target="../media/image14.jpg"/><Relationship Id="rId2" Type="http://schemas.openxmlformats.org/officeDocument/2006/relationships/hyperlink" Target="https://www.linkedin.com/in/nathanclouseax/" TargetMode="External"/><Relationship Id="rId1" Type="http://schemas.openxmlformats.org/officeDocument/2006/relationships/slideLayout" Target="../slideLayouts/slideLayout17.xml"/><Relationship Id="rId6" Type="http://schemas.openxmlformats.org/officeDocument/2006/relationships/hyperlink" Target="mailto:Nathan.Clouse@MCAConnect.com" TargetMode="External"/><Relationship Id="rId5" Type="http://schemas.openxmlformats.org/officeDocument/2006/relationships/hyperlink" Target="https://github.com/NathanClouseAX/" TargetMode="External"/><Relationship Id="rId10" Type="http://schemas.openxmlformats.org/officeDocument/2006/relationships/image" Target="../media/image46.jpeg"/><Relationship Id="rId4" Type="http://schemas.openxmlformats.org/officeDocument/2006/relationships/hyperlink" Target="http://www.atomicax.com/" TargetMode="External"/><Relationship Id="rId9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Dynamics 365 For Finance &amp; Operations: Local Business Data (</a:t>
            </a:r>
            <a:r>
              <a:rPr lang="en-US"/>
              <a:t>On-Premise Deployments)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93275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Prerequisites</a:t>
            </a:r>
          </a:p>
        </p:txBody>
      </p:sp>
    </p:spTree>
    <p:extLst>
      <p:ext uri="{BB962C8B-B14F-4D97-AF65-F5344CB8AC3E}">
        <p14:creationId xmlns:p14="http://schemas.microsoft.com/office/powerpoint/2010/main" val="28183183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SNAC – ODBC driver 13 and 17 </a:t>
            </a:r>
          </a:p>
          <a:p>
            <a:r>
              <a:rPr lang="en-US" dirty="0"/>
              <a:t>SQL Server Management Studio 17.9 (not 18)</a:t>
            </a:r>
          </a:p>
          <a:p>
            <a:r>
              <a:rPr lang="en-US" dirty="0"/>
              <a:t>Microsoft Visual C++ Redistributable Packages for Microsoft Visual Studio 2013, 2015, 2017</a:t>
            </a:r>
          </a:p>
          <a:p>
            <a:r>
              <a:rPr lang="en-US" dirty="0"/>
              <a:t>Microsoft Access Database Engine 2010 Redistributable</a:t>
            </a:r>
          </a:p>
          <a:p>
            <a:r>
              <a:rPr lang="nl-NL" dirty="0"/>
              <a:t>.NET Framework version 4.0–4.8 (CLR 4.0)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ABB70F-F71A-4BA3-A6C5-9286D2EEC6F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endParaRPr lang="en-US"/>
          </a:p>
        </p:txBody>
      </p:sp>
      <p:pic>
        <p:nvPicPr>
          <p:cNvPr id="5122" name="Picture 2" descr="Image result for star trek components">
            <a:extLst>
              <a:ext uri="{FF2B5EF4-FFF2-40B4-BE49-F238E27FC236}">
                <a16:creationId xmlns:a16="http://schemas.microsoft.com/office/drawing/2014/main" id="{993E916D-04AA-4F55-84E1-DC8D4812BD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2850" y="1981200"/>
            <a:ext cx="5060950" cy="3768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08933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Components</a:t>
            </a:r>
          </a:p>
        </p:txBody>
      </p:sp>
      <p:pic>
        <p:nvPicPr>
          <p:cNvPr id="5122" name="Picture 2" descr="Cog Wheels, Gear, Wheel, Machine, Cogwheel, Mechanism">
            <a:extLst>
              <a:ext uri="{FF2B5EF4-FFF2-40B4-BE49-F238E27FC236}">
                <a16:creationId xmlns:a16="http://schemas.microsoft.com/office/drawing/2014/main" id="{0E5E87E3-9A2E-4576-ADE5-0D4189862579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8200" y="2543969"/>
            <a:ext cx="5181600" cy="2914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All Others Packaged with Windows 2016</a:t>
            </a:r>
          </a:p>
          <a:p>
            <a:r>
              <a:rPr lang="en-US" dirty="0"/>
              <a:t>Domain Controller must be 2012 R2 or </a:t>
            </a:r>
            <a:r>
              <a:rPr lang="en-US"/>
              <a:t>later (Domain </a:t>
            </a:r>
            <a:r>
              <a:rPr lang="en-US" dirty="0"/>
              <a:t>Functional Level 2012 R2+ )</a:t>
            </a:r>
          </a:p>
          <a:p>
            <a:r>
              <a:rPr lang="en-US" dirty="0"/>
              <a:t>AAD*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70968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VMs - Cluster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Windows 2016 Template (For All Cluster Nodes)</a:t>
            </a:r>
          </a:p>
          <a:p>
            <a:r>
              <a:rPr lang="en-US" dirty="0"/>
              <a:t>With SQL Server Management Studio (SSMS) already installed</a:t>
            </a:r>
          </a:p>
          <a:p>
            <a:r>
              <a:rPr lang="en-US" dirty="0"/>
              <a:t>Already on Domain</a:t>
            </a:r>
          </a:p>
          <a:p>
            <a:endParaRPr lang="en-US" dirty="0"/>
          </a:p>
        </p:txBody>
      </p:sp>
      <p:pic>
        <p:nvPicPr>
          <p:cNvPr id="6146" name="Picture 2" descr="Image result for star trek cluster">
            <a:extLst>
              <a:ext uri="{FF2B5EF4-FFF2-40B4-BE49-F238E27FC236}">
                <a16:creationId xmlns:a16="http://schemas.microsoft.com/office/drawing/2014/main" id="{9F93FE7C-AFE6-461B-9FC9-ED38B3EF20D4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1981200"/>
            <a:ext cx="5181600" cy="2717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34822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VMs - Cluster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Install Azure PowerShell Extensions</a:t>
            </a:r>
          </a:p>
          <a:p>
            <a:r>
              <a:rPr lang="en-US" dirty="0"/>
              <a:t>Download Local Agent from LCS</a:t>
            </a:r>
          </a:p>
          <a:p>
            <a:r>
              <a:rPr lang="en-US" dirty="0"/>
              <a:t>Disable UAC Manually</a:t>
            </a:r>
          </a:p>
          <a:p>
            <a:r>
              <a:rPr lang="en-US" dirty="0"/>
              <a:t>Restart</a:t>
            </a:r>
          </a:p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BB280D-0438-464E-AA20-445D056E3AC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 descr="Image result for star trek cluster">
            <a:extLst>
              <a:ext uri="{FF2B5EF4-FFF2-40B4-BE49-F238E27FC236}">
                <a16:creationId xmlns:a16="http://schemas.microsoft.com/office/drawing/2014/main" id="{0C0A907B-DDA7-46C7-BAD9-9B8C27CAF0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" y="1844675"/>
            <a:ext cx="5471160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20366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VMs – Non-Cluster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SQL Server 2016 SP2</a:t>
            </a:r>
          </a:p>
          <a:p>
            <a:r>
              <a:rPr lang="en-US" dirty="0"/>
              <a:t>Fileserver on Windows 2016 (SMB 3.0+)</a:t>
            </a:r>
          </a:p>
          <a:p>
            <a:r>
              <a:rPr lang="en-US" dirty="0"/>
              <a:t>ADFS (can be shared or per instance)</a:t>
            </a:r>
          </a:p>
          <a:p>
            <a:endParaRPr lang="en-US" dirty="0"/>
          </a:p>
        </p:txBody>
      </p:sp>
      <p:pic>
        <p:nvPicPr>
          <p:cNvPr id="4098" name="Picture 2" descr="Cloud Computing, Host, Server, Virtual Machine">
            <a:extLst>
              <a:ext uri="{FF2B5EF4-FFF2-40B4-BE49-F238E27FC236}">
                <a16:creationId xmlns:a16="http://schemas.microsoft.com/office/drawing/2014/main" id="{090E59A4-FA37-4DEF-872F-93A7181AE73C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354859" y="1825625"/>
            <a:ext cx="2816282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06121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Planning</a:t>
            </a:r>
          </a:p>
        </p:txBody>
      </p:sp>
    </p:spTree>
    <p:extLst>
      <p:ext uri="{BB962C8B-B14F-4D97-AF65-F5344CB8AC3E}">
        <p14:creationId xmlns:p14="http://schemas.microsoft.com/office/powerpoint/2010/main" val="2534976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Shameless Self Promotion!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F6EEC4E-0D32-4F4B-8E19-967D3988AAD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23645" y="2648607"/>
            <a:ext cx="5596155" cy="2295605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57952" cy="4110941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https://github.com/NathanClouseAX/LBDDeploymentHelper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4"/>
              </a:rPr>
              <a:t>https://github.com/NathanClouseAX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19946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515600" cy="4110941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Environment Names</a:t>
            </a:r>
          </a:p>
          <a:p>
            <a:r>
              <a:rPr lang="en-US" dirty="0"/>
              <a:t>TEST AX – axTEST.d365ffo.onprem.contoso.com, axTEST.contoso.com</a:t>
            </a:r>
          </a:p>
          <a:p>
            <a:pPr marL="0" indent="0">
              <a:buNone/>
            </a:pPr>
            <a:r>
              <a:rPr lang="en-US" dirty="0"/>
              <a:t>Service Fabric (SF)</a:t>
            </a:r>
          </a:p>
          <a:p>
            <a:r>
              <a:rPr lang="en-US" dirty="0"/>
              <a:t>TEST SF - DNS Name=sfTEST.d365ffo.onprem.contoso.com, sfTEST.contoso.com</a:t>
            </a:r>
          </a:p>
          <a:p>
            <a:pPr marL="0" indent="0">
              <a:buNone/>
            </a:pPr>
            <a:r>
              <a:rPr lang="en-US" dirty="0"/>
              <a:t>Environment DNS</a:t>
            </a:r>
          </a:p>
          <a:p>
            <a:r>
              <a:rPr lang="en-US" dirty="0"/>
              <a:t>On-prem agent - DNS Name=*.d365ffo.onprem.contoso.com</a:t>
            </a:r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1634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515600" cy="411094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Zones</a:t>
            </a:r>
          </a:p>
          <a:p>
            <a:r>
              <a:rPr lang="en-US" dirty="0"/>
              <a:t>You will more than likely need a new DNS zone like d365ffo.onprem.contoso.com.</a:t>
            </a:r>
          </a:p>
          <a:p>
            <a:pPr marL="0" indent="0">
              <a:buNone/>
            </a:pPr>
            <a:r>
              <a:rPr lang="en-US" b="1" dirty="0"/>
              <a:t>A Records</a:t>
            </a:r>
          </a:p>
          <a:p>
            <a:r>
              <a:rPr lang="en-US" dirty="0"/>
              <a:t>Plus some A records for your AOS(s) and Orchestrator(s) like ax.d365ffo.onprem.contoso.com and sf.d365ffo.onprem.contoso.com.</a:t>
            </a:r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7115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BC7AEA4-58BE-410E-83CA-A68F8B186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7FEC43D-AC20-4F92-A42C-1491DA1E0F4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602053D-BF65-42F8-BE4D-CFBFEEA1E08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42A6D7B3-5A44-42EF-A8CC-35AD1DC5BADB}"/>
              </a:ext>
            </a:extLst>
          </p:cNvPr>
          <p:cNvSpPr txBox="1">
            <a:spLocks/>
          </p:cNvSpPr>
          <p:nvPr/>
        </p:nvSpPr>
        <p:spPr>
          <a:xfrm>
            <a:off x="1536442" y="876746"/>
            <a:ext cx="6892924" cy="932563"/>
          </a:xfrm>
          <a:prstGeom prst="rect">
            <a:avLst/>
          </a:prstGeom>
          <a:noFill/>
        </p:spPr>
        <p:txBody>
          <a:bodyPr vert="horz" wrap="square" lIns="146304" tIns="91440" rIns="146304" bIns="91440" rtlCol="0" anchor="t" anchorCtr="0">
            <a:spAutoFit/>
          </a:bodyPr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400"/>
              <a:t>Speaker         Blog</a:t>
            </a:r>
            <a:endParaRPr lang="en-US" sz="5400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1417338F-50CC-4B83-B408-4E51E5CB2A8C}"/>
              </a:ext>
            </a:extLst>
          </p:cNvPr>
          <p:cNvSpPr txBox="1">
            <a:spLocks/>
          </p:cNvSpPr>
          <p:nvPr/>
        </p:nvSpPr>
        <p:spPr>
          <a:xfrm>
            <a:off x="1231641" y="4245395"/>
            <a:ext cx="3487503" cy="1895904"/>
          </a:xfrm>
          <a:prstGeom prst="rect">
            <a:avLst/>
          </a:prstGeom>
          <a:noFill/>
        </p:spPr>
        <p:txBody>
          <a:bodyPr vert="horz" wrap="square" lIns="182880" tIns="146304" rIns="182880" bIns="146304" rtlCol="0">
            <a:spAutoFit/>
          </a:bodyPr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/>
              <a:t>Nathan Clouse</a:t>
            </a:r>
          </a:p>
          <a:p>
            <a:pPr algn="ctr"/>
            <a:r>
              <a:rPr lang="en-US" sz="1600" dirty="0">
                <a:latin typeface="+mn-lt"/>
              </a:rPr>
              <a:t>Technical Solution Architect</a:t>
            </a:r>
          </a:p>
          <a:p>
            <a:pPr algn="ctr"/>
            <a:r>
              <a:rPr lang="en-US" sz="1600" dirty="0">
                <a:latin typeface="+mn-lt"/>
              </a:rPr>
              <a:t>MCA Connect, LLC</a:t>
            </a:r>
          </a:p>
          <a:p>
            <a:pPr algn="ctr"/>
            <a:r>
              <a:rPr lang="en-US" sz="1600" dirty="0">
                <a:latin typeface="+mn-lt"/>
              </a:rPr>
              <a:t>AXUG Summit Track Leader 2018/19</a:t>
            </a:r>
          </a:p>
          <a:p>
            <a:pPr algn="ctr"/>
            <a:r>
              <a:rPr lang="en-US" sz="1600" dirty="0">
                <a:latin typeface="+mn-lt"/>
              </a:rPr>
              <a:t>Nathan.clouse@mcaconnect.com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7867A29-BE73-4A78-B3FA-21DBE3C07417}"/>
              </a:ext>
            </a:extLst>
          </p:cNvPr>
          <p:cNvSpPr/>
          <p:nvPr/>
        </p:nvSpPr>
        <p:spPr bwMode="auto">
          <a:xfrm>
            <a:off x="2051585" y="2231002"/>
            <a:ext cx="1924050" cy="1958614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4F3397B-1615-451F-B5D5-666BE66B47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9741" y="2624521"/>
            <a:ext cx="3118089" cy="1171575"/>
          </a:xfrm>
          <a:prstGeom prst="rect">
            <a:avLst/>
          </a:prstGeom>
        </p:spPr>
      </p:pic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538BB10B-1BD2-43F4-803F-D4A48980F96F}"/>
              </a:ext>
            </a:extLst>
          </p:cNvPr>
          <p:cNvSpPr txBox="1">
            <a:spLocks/>
          </p:cNvSpPr>
          <p:nvPr/>
        </p:nvSpPr>
        <p:spPr>
          <a:xfrm>
            <a:off x="5208328" y="4245395"/>
            <a:ext cx="3221037" cy="738664"/>
          </a:xfrm>
          <a:prstGeom prst="rect">
            <a:avLst/>
          </a:prstGeom>
          <a:noFill/>
        </p:spPr>
        <p:txBody>
          <a:bodyPr vert="horz" wrap="square" lIns="182880" tIns="146304" rIns="182880" bIns="146304" rtlCol="0">
            <a:spAutoFit/>
          </a:bodyPr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>
                <a:latin typeface="+mn-lt"/>
                <a:hlinkClick r:id="rId5"/>
              </a:rPr>
              <a:t>www.atomicax.com</a:t>
            </a:r>
            <a:endParaRPr lang="en-US" sz="1600" dirty="0">
              <a:latin typeface="+mn-lt"/>
            </a:endParaRPr>
          </a:p>
          <a:p>
            <a:pPr algn="ctr"/>
            <a:r>
              <a:rPr lang="en-US" sz="1600" dirty="0">
                <a:latin typeface="+mn-lt"/>
              </a:rPr>
              <a:t>@NathanClouseAX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AEF7689-2B37-4BE4-A752-17AB05CDC0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43471" y="1806592"/>
            <a:ext cx="1924050" cy="2441520"/>
          </a:xfrm>
          <a:prstGeom prst="rect">
            <a:avLst/>
          </a:prstGeom>
        </p:spPr>
      </p:pic>
      <p:pic>
        <p:nvPicPr>
          <p:cNvPr id="1026" name="Picture 2" descr="Space Station, Model, Isolated, Star Trek">
            <a:extLst>
              <a:ext uri="{FF2B5EF4-FFF2-40B4-BE49-F238E27FC236}">
                <a16:creationId xmlns:a16="http://schemas.microsoft.com/office/drawing/2014/main" id="{BD35BAD5-1EF6-4B23-8BFC-53A2E68A57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7830" y="2042977"/>
            <a:ext cx="3786626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27015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Certificates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515600" cy="411094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/>
              <a:t>Self-Signed</a:t>
            </a:r>
          </a:p>
          <a:p>
            <a:r>
              <a:rPr lang="en-US" dirty="0"/>
              <a:t>Not trusted</a:t>
            </a:r>
          </a:p>
          <a:p>
            <a:r>
              <a:rPr lang="en-US" dirty="0"/>
              <a:t>Have to push out exceptions using group policy</a:t>
            </a:r>
          </a:p>
          <a:p>
            <a:pPr marL="0" indent="0">
              <a:buNone/>
            </a:pPr>
            <a:r>
              <a:rPr lang="en-US" b="1" dirty="0"/>
              <a:t>AD CS – Active Directory Certificate Services</a:t>
            </a:r>
          </a:p>
          <a:p>
            <a:r>
              <a:rPr lang="en-US" dirty="0"/>
              <a:t>Valid inside your domain only</a:t>
            </a:r>
          </a:p>
          <a:p>
            <a:r>
              <a:rPr lang="en-US" dirty="0"/>
              <a:t>Additional setup</a:t>
            </a:r>
          </a:p>
          <a:p>
            <a:pPr marL="0" indent="0">
              <a:buNone/>
            </a:pPr>
            <a:r>
              <a:rPr lang="en-US" b="1" dirty="0"/>
              <a:t>Issued</a:t>
            </a:r>
          </a:p>
          <a:p>
            <a:r>
              <a:rPr lang="en-US" dirty="0"/>
              <a:t>Trusted outside of organization, some gotcha’s</a:t>
            </a:r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32198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Certificates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Considerations</a:t>
            </a:r>
          </a:p>
          <a:p>
            <a:r>
              <a:rPr lang="en-US" dirty="0"/>
              <a:t>Will anyone outside of org be using?</a:t>
            </a:r>
          </a:p>
          <a:p>
            <a:r>
              <a:rPr lang="en-US" dirty="0"/>
              <a:t>If yes, can outsiders be given access for RDP to an IE instance?</a:t>
            </a:r>
          </a:p>
          <a:p>
            <a:r>
              <a:rPr lang="en-US" dirty="0"/>
              <a:t>Lifetime of certificates</a:t>
            </a:r>
          </a:p>
          <a:p>
            <a:r>
              <a:rPr lang="en-US" dirty="0"/>
              <a:t>Servicing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C6A14E-F811-407A-99A2-E7881BE95B3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4" name="Picture 2" descr="Image result for star trek frustration">
            <a:extLst>
              <a:ext uri="{FF2B5EF4-FFF2-40B4-BE49-F238E27FC236}">
                <a16:creationId xmlns:a16="http://schemas.microsoft.com/office/drawing/2014/main" id="{A23D12EF-70A3-44B9-891A-A98942845B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3150" y="1825625"/>
            <a:ext cx="5905500" cy="3933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14334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and Service Accounts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515600" cy="4110941"/>
          </a:xfrm>
        </p:spPr>
        <p:txBody>
          <a:bodyPr>
            <a:normAutofit lnSpcReduction="10000"/>
          </a:bodyPr>
          <a:lstStyle/>
          <a:p>
            <a:r>
              <a:rPr lang="en-US" sz="3600" dirty="0"/>
              <a:t>Types</a:t>
            </a:r>
          </a:p>
          <a:p>
            <a:pPr lvl="1"/>
            <a:r>
              <a:rPr lang="en-US" dirty="0" err="1"/>
              <a:t>gMSA</a:t>
            </a:r>
            <a:r>
              <a:rPr lang="en-US" dirty="0"/>
              <a:t> – group managed service account</a:t>
            </a:r>
          </a:p>
          <a:p>
            <a:pPr lvl="1"/>
            <a:r>
              <a:rPr lang="en-US" dirty="0"/>
              <a:t>Domain – normal domain account; going away in later versions</a:t>
            </a:r>
          </a:p>
          <a:p>
            <a:pPr lvl="1"/>
            <a:r>
              <a:rPr lang="en-US" dirty="0"/>
              <a:t>SQL  - normal SQL account; going away in later versions</a:t>
            </a:r>
          </a:p>
          <a:p>
            <a:pPr>
              <a:spcBef>
                <a:spcPts val="3600"/>
              </a:spcBef>
            </a:pPr>
            <a:r>
              <a:rPr lang="en-US" sz="3600" dirty="0"/>
              <a:t>Naming:</a:t>
            </a:r>
          </a:p>
          <a:p>
            <a:pPr lvl="1"/>
            <a:r>
              <a:rPr lang="en-US" dirty="0"/>
              <a:t>MS Suggestion: Contoso\svc-FRAS$</a:t>
            </a:r>
          </a:p>
          <a:p>
            <a:pPr lvl="1"/>
            <a:r>
              <a:rPr lang="en-US" dirty="0"/>
              <a:t>Actual: Contoso\svc-TESTFRAS$, Contoso\svc-UATFRAS$</a:t>
            </a:r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1823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and Service Accounts - Suggestions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515600" cy="4110941"/>
          </a:xfrm>
        </p:spPr>
        <p:txBody>
          <a:bodyPr>
            <a:normAutofit/>
          </a:bodyPr>
          <a:lstStyle/>
          <a:p>
            <a:r>
              <a:rPr lang="en-US" dirty="0"/>
              <a:t>Run all commands with the same account that is a local admin AND domain admin that is not a person (</a:t>
            </a:r>
            <a:r>
              <a:rPr lang="en-US" dirty="0" err="1"/>
              <a:t>contoso</a:t>
            </a:r>
            <a:r>
              <a:rPr lang="en-US" dirty="0"/>
              <a:t>\</a:t>
            </a:r>
            <a:r>
              <a:rPr lang="en-US" dirty="0" err="1"/>
              <a:t>DynamicsServicing</a:t>
            </a:r>
            <a:r>
              <a:rPr lang="en-US" dirty="0"/>
              <a:t>)</a:t>
            </a:r>
          </a:p>
          <a:p>
            <a:r>
              <a:rPr lang="en-US" dirty="0" err="1"/>
              <a:t>ProtectTo</a:t>
            </a:r>
            <a:r>
              <a:rPr lang="en-US" dirty="0"/>
              <a:t> several secured accounts (</a:t>
            </a:r>
            <a:r>
              <a:rPr lang="en-US" dirty="0" err="1"/>
              <a:t>contoso</a:t>
            </a:r>
            <a:r>
              <a:rPr lang="en-US" dirty="0"/>
              <a:t>\administrator, </a:t>
            </a:r>
            <a:r>
              <a:rPr lang="en-US" dirty="0" err="1"/>
              <a:t>contoso</a:t>
            </a:r>
            <a:r>
              <a:rPr lang="en-US" dirty="0"/>
              <a:t>\</a:t>
            </a:r>
            <a:r>
              <a:rPr lang="en-US" dirty="0" err="1"/>
              <a:t>DynamicsServicing</a:t>
            </a:r>
            <a:r>
              <a:rPr lang="en-US" dirty="0"/>
              <a:t>, service account for specific cluster)</a:t>
            </a:r>
          </a:p>
          <a:p>
            <a:r>
              <a:rPr lang="en-US" dirty="0"/>
              <a:t>Pick one of your ORCH servers to be “home base” when not required that something run in a specific place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12591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Environment </a:t>
            </a:r>
            <a:r>
              <a:rPr lang="en-US" dirty="0" err="1"/>
              <a:t>Worksace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515600" cy="4110941"/>
          </a:xfrm>
        </p:spPr>
        <p:txBody>
          <a:bodyPr>
            <a:normAutofit/>
          </a:bodyPr>
          <a:lstStyle/>
          <a:p>
            <a:r>
              <a:rPr lang="en-US" sz="3600" dirty="0"/>
              <a:t>1 Share for that environment for everything in that environment</a:t>
            </a:r>
          </a:p>
          <a:p>
            <a:pPr lvl="1"/>
            <a:r>
              <a:rPr lang="en-US" dirty="0"/>
              <a:t>TEST: \\FileServer01\TEST</a:t>
            </a:r>
          </a:p>
          <a:p>
            <a:pPr lvl="1"/>
            <a:r>
              <a:rPr lang="en-US" dirty="0"/>
              <a:t>TRAIN: \\FIleServer01\TRAIN</a:t>
            </a:r>
          </a:p>
          <a:p>
            <a:pPr>
              <a:spcBef>
                <a:spcPts val="3600"/>
              </a:spcBef>
            </a:pPr>
            <a:r>
              <a:rPr lang="en-US" sz="3600" dirty="0"/>
              <a:t>Stage Everything to that Workspace for that environment</a:t>
            </a:r>
          </a:p>
          <a:p>
            <a:pPr lvl="1"/>
            <a:r>
              <a:rPr lang="en-US" dirty="0"/>
              <a:t>Don’t intermix</a:t>
            </a:r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214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In Model Area</a:t>
            </a:r>
          </a:p>
          <a:p>
            <a:pPr lvl="1"/>
            <a:r>
              <a:rPr lang="en-US" dirty="0"/>
              <a:t>Download Dynamics 365 for Operations on-premises - Deployment scripts (Version 6)</a:t>
            </a:r>
          </a:p>
          <a:p>
            <a:pPr lvl="1"/>
            <a:r>
              <a:rPr lang="en-US" dirty="0"/>
              <a:t>Dynamics 365 for Operations on-premises, Version 10.0.5 Empty Data</a:t>
            </a:r>
          </a:p>
        </p:txBody>
      </p:sp>
      <p:pic>
        <p:nvPicPr>
          <p:cNvPr id="7170" name="Picture 2" descr="Download, Download Now, Download Icon, Download Button">
            <a:extLst>
              <a:ext uri="{FF2B5EF4-FFF2-40B4-BE49-F238E27FC236}">
                <a16:creationId xmlns:a16="http://schemas.microsoft.com/office/drawing/2014/main" id="{21B0B16D-9AC2-42EB-80BB-3A6DB292959B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87331" y="1825625"/>
            <a:ext cx="4351338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45675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Describe Your Configuration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515600" cy="4110941"/>
          </a:xfrm>
        </p:spPr>
        <p:txBody>
          <a:bodyPr/>
          <a:lstStyle/>
          <a:p>
            <a:r>
              <a:rPr lang="en-US" dirty="0"/>
              <a:t>infrastructure\ConfigTemplate.xml</a:t>
            </a:r>
          </a:p>
          <a:p>
            <a:r>
              <a:rPr lang="en-US" dirty="0"/>
              <a:t>infrastructure\D365FO-OP\NodeTopologyDefintion.xml</a:t>
            </a:r>
          </a:p>
          <a:p>
            <a:r>
              <a:rPr lang="en-US" dirty="0"/>
              <a:t>infrastructure\D365FO-OP\DatabaseTopologyDefintion.xml</a:t>
            </a:r>
          </a:p>
        </p:txBody>
      </p:sp>
    </p:spTree>
    <p:extLst>
      <p:ext uri="{BB962C8B-B14F-4D97-AF65-F5344CB8AC3E}">
        <p14:creationId xmlns:p14="http://schemas.microsoft.com/office/powerpoint/2010/main" val="1792661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ConfigTemplate.xml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Fill out the ConfigTemplate.xml from our plan above</a:t>
            </a:r>
          </a:p>
          <a:p>
            <a:r>
              <a:rPr lang="en-US" dirty="0"/>
              <a:t>Link: </a:t>
            </a:r>
            <a:r>
              <a:rPr lang="en-US" dirty="0">
                <a:hlinkClick r:id="rId3"/>
              </a:rPr>
              <a:t>https://goo.gl/F2NG2x</a:t>
            </a:r>
            <a:r>
              <a:rPr lang="en-US" dirty="0"/>
              <a:t> (</a:t>
            </a:r>
            <a:r>
              <a:rPr lang="en-US" dirty="0">
                <a:hlinkClick r:id="rId4"/>
              </a:rPr>
              <a:t>https://perma.cc/MZ9J-FAHG</a:t>
            </a:r>
            <a:r>
              <a:rPr lang="en-US" dirty="0"/>
              <a:t>)</a:t>
            </a:r>
          </a:p>
          <a:p>
            <a:r>
              <a:rPr lang="en-US" dirty="0"/>
              <a:t>Domain Name</a:t>
            </a:r>
          </a:p>
          <a:p>
            <a:r>
              <a:rPr lang="en-US" dirty="0" err="1"/>
              <a:t>BackupFile</a:t>
            </a:r>
            <a:endParaRPr lang="en-US" dirty="0"/>
          </a:p>
          <a:p>
            <a:r>
              <a:rPr lang="en-US" dirty="0" err="1"/>
              <a:t>ADServiceAccounts</a:t>
            </a:r>
            <a:endParaRPr lang="en-US" dirty="0"/>
          </a:p>
          <a:p>
            <a:r>
              <a:rPr lang="en-US" dirty="0" err="1"/>
              <a:t>LogFileSize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/>
              <a:t>DNSHostNames</a:t>
            </a:r>
            <a:endParaRPr lang="en-US" dirty="0"/>
          </a:p>
          <a:p>
            <a:r>
              <a:rPr lang="en-US" dirty="0"/>
              <a:t>Node Types</a:t>
            </a:r>
          </a:p>
          <a:p>
            <a:r>
              <a:rPr lang="en-US" dirty="0"/>
              <a:t>Thumbprints</a:t>
            </a:r>
          </a:p>
          <a:p>
            <a:r>
              <a:rPr lang="en-US" dirty="0"/>
              <a:t>Node IPs</a:t>
            </a:r>
          </a:p>
          <a:p>
            <a:r>
              <a:rPr lang="en-US" dirty="0" err="1"/>
              <a:t>ProtectedTo</a:t>
            </a:r>
            <a:endParaRPr lang="en-US" dirty="0"/>
          </a:p>
          <a:p>
            <a:r>
              <a:rPr lang="en-US" dirty="0"/>
              <a:t>Node Purpose</a:t>
            </a:r>
          </a:p>
          <a:p>
            <a:r>
              <a:rPr lang="en-US" dirty="0" err="1"/>
              <a:t>DbName</a:t>
            </a:r>
            <a:endParaRPr lang="en-US" dirty="0"/>
          </a:p>
          <a:p>
            <a:r>
              <a:rPr lang="en-US" dirty="0"/>
              <a:t>Node (Fault</a:t>
            </a:r>
            <a:r>
              <a:rPr lang="en-US"/>
              <a:t>/Upgrade) Domains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87094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NodeTopologyDefinition.xml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Link: https://goo.gl/TZVDkr (</a:t>
            </a:r>
            <a:r>
              <a:rPr lang="en-US" dirty="0">
                <a:hlinkClick r:id="rId3"/>
              </a:rPr>
              <a:t>https://perma.cc/T67J-MD54</a:t>
            </a:r>
            <a:r>
              <a:rPr lang="en-US" dirty="0"/>
              <a:t>)</a:t>
            </a:r>
          </a:p>
          <a:p>
            <a:r>
              <a:rPr lang="en-US" dirty="0"/>
              <a:t>Nothing to do here 99.9% of the time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25F371-0385-4868-A592-A4716C5A97B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0C461121-F89F-411E-8367-F30E665464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1825625"/>
            <a:ext cx="5843827" cy="3384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45280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DatabaseTopologyDefintion.xml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257800" cy="4110941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Link: https://goo.gl/TZVDkr (</a:t>
            </a:r>
            <a:r>
              <a:rPr lang="en-US" dirty="0">
                <a:hlinkClick r:id="rId3"/>
              </a:rPr>
              <a:t>https://perma.cc/T67J-MD54</a:t>
            </a:r>
            <a:r>
              <a:rPr lang="en-US" dirty="0"/>
              <a:t>)</a:t>
            </a:r>
          </a:p>
          <a:p>
            <a:r>
              <a:rPr lang="en-US" dirty="0"/>
              <a:t>Username</a:t>
            </a:r>
          </a:p>
          <a:p>
            <a:r>
              <a:rPr lang="en-US" dirty="0" err="1"/>
              <a:t>DbNames</a:t>
            </a:r>
            <a:r>
              <a:rPr lang="en-US" dirty="0"/>
              <a:t> – Transactional, Orchestrator, Financial Reporting</a:t>
            </a:r>
          </a:p>
          <a:p>
            <a:r>
              <a:rPr lang="en-US" dirty="0"/>
              <a:t>Any other DB related changed from ConfigTemplate.xml</a:t>
            </a:r>
          </a:p>
          <a:p>
            <a:endParaRPr lang="en-US" dirty="0"/>
          </a:p>
        </p:txBody>
      </p:sp>
      <p:pic>
        <p:nvPicPr>
          <p:cNvPr id="9218" name="Picture 2" descr="Database Schema, Data Tables, Schema, Database, Rdbms">
            <a:extLst>
              <a:ext uri="{FF2B5EF4-FFF2-40B4-BE49-F238E27FC236}">
                <a16:creationId xmlns:a16="http://schemas.microsoft.com/office/drawing/2014/main" id="{E6529B84-072D-4FAB-B0C4-3FD538F4C5DB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73068" y="1825625"/>
            <a:ext cx="4979864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08251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46B7E1-3306-4A6C-8EA3-B01E72D61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5DFAF0-1346-4D50-A400-4735138313A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E2D0DF-A301-4DF8-AB92-7215BF47F62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Image result for use the force harry">
            <a:extLst>
              <a:ext uri="{FF2B5EF4-FFF2-40B4-BE49-F238E27FC236}">
                <a16:creationId xmlns:a16="http://schemas.microsoft.com/office/drawing/2014/main" id="{667853A6-2327-48F9-A198-EE7EB58C10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6600" y="157163"/>
            <a:ext cx="8026400" cy="601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01039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Execution – 1 and Done</a:t>
            </a:r>
          </a:p>
        </p:txBody>
      </p:sp>
    </p:spTree>
    <p:extLst>
      <p:ext uri="{BB962C8B-B14F-4D97-AF65-F5344CB8AC3E}">
        <p14:creationId xmlns:p14="http://schemas.microsoft.com/office/powerpoint/2010/main" val="26370487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Configure SQL Server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515600" cy="411094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SQL Must be run as a domain user – create a domain user for the service to run under</a:t>
            </a:r>
          </a:p>
          <a:p>
            <a:r>
              <a:rPr lang="en-US" dirty="0"/>
              <a:t>Install or generate cert</a:t>
            </a:r>
          </a:p>
          <a:p>
            <a:r>
              <a:rPr lang="en-US" dirty="0"/>
              <a:t>Typical SQL install profile with full text indexing (No SSIS or SSRS required)</a:t>
            </a:r>
          </a:p>
          <a:p>
            <a:endParaRPr lang="en-US" dirty="0"/>
          </a:p>
          <a:p>
            <a:r>
              <a:rPr lang="en-US" dirty="0"/>
              <a:t>https://docs.microsoft.com/en-us/dynamics365/unified-operations/dev-itpro/deployment/setup-deploy-on-premises-pu12#setupsql</a:t>
            </a:r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5065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Configure File </a:t>
            </a:r>
            <a:r>
              <a:rPr lang="en-US"/>
              <a:t>Share Storage, Part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515600" cy="4110941"/>
          </a:xfrm>
        </p:spPr>
        <p:txBody>
          <a:bodyPr>
            <a:normAutofit/>
          </a:bodyPr>
          <a:lstStyle/>
          <a:p>
            <a:r>
              <a:rPr lang="en-US" dirty="0"/>
              <a:t>Install using PowerShell:</a:t>
            </a:r>
          </a:p>
          <a:p>
            <a:r>
              <a:rPr lang="en-US" dirty="0">
                <a:latin typeface="Consolas" panose="020B0609020204030204" pitchFamily="49" charset="0"/>
              </a:rPr>
              <a:t>Install-</a:t>
            </a:r>
            <a:r>
              <a:rPr lang="en-US" dirty="0" err="1">
                <a:latin typeface="Consolas" panose="020B0609020204030204" pitchFamily="49" charset="0"/>
              </a:rPr>
              <a:t>WindowsFeature</a:t>
            </a:r>
            <a:r>
              <a:rPr lang="en-US" dirty="0">
                <a:latin typeface="Consolas" panose="020B0609020204030204" pitchFamily="49" charset="0"/>
              </a:rPr>
              <a:t> -Name FS-</a:t>
            </a:r>
            <a:r>
              <a:rPr lang="en-US" dirty="0" err="1">
                <a:latin typeface="Consolas" panose="020B0609020204030204" pitchFamily="49" charset="0"/>
              </a:rPr>
              <a:t>FileServer</a:t>
            </a:r>
            <a:r>
              <a:rPr lang="en-US" dirty="0">
                <a:latin typeface="Consolas" panose="020B0609020204030204" pitchFamily="49" charset="0"/>
              </a:rPr>
              <a:t> -</a:t>
            </a:r>
            <a:r>
              <a:rPr lang="en-US" dirty="0" err="1">
                <a:latin typeface="Consolas" panose="020B0609020204030204" pitchFamily="49" charset="0"/>
              </a:rPr>
              <a:t>IncludeAllSubFeature</a:t>
            </a:r>
            <a:r>
              <a:rPr lang="en-US" dirty="0">
                <a:latin typeface="Consolas" panose="020B0609020204030204" pitchFamily="49" charset="0"/>
              </a:rPr>
              <a:t> -</a:t>
            </a:r>
            <a:r>
              <a:rPr lang="en-US" dirty="0" err="1">
                <a:latin typeface="Consolas" panose="020B0609020204030204" pitchFamily="49" charset="0"/>
              </a:rPr>
              <a:t>IncludeManagementTools</a:t>
            </a:r>
            <a:endParaRPr lang="en-US" dirty="0">
              <a:latin typeface="Consolas" panose="020B0609020204030204" pitchFamily="49" charset="0"/>
            </a:endParaRPr>
          </a:p>
          <a:p>
            <a:endParaRPr lang="en-US" dirty="0"/>
          </a:p>
          <a:p>
            <a:r>
              <a:rPr lang="en-US" dirty="0"/>
              <a:t>Create shares for each named environment</a:t>
            </a:r>
          </a:p>
          <a:p>
            <a:r>
              <a:rPr lang="en-US" dirty="0"/>
              <a:t>Will apply environment specific security later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12829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Configure AD FS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Easy Mode! Use PowerShell Script.</a:t>
            </a:r>
          </a:p>
          <a:p>
            <a:endParaRPr lang="en-US" dirty="0"/>
          </a:p>
          <a:p>
            <a:r>
              <a:rPr lang="en-US" dirty="0"/>
              <a:t>Link: https://goo.gl/ZAkdZ4 (https://perma.cc/C844-YDEE)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AFE3F2-C293-4B69-B268-A02EAB1CC26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42" name="Picture 2" descr="Image result for star trek pew pew">
            <a:extLst>
              <a:ext uri="{FF2B5EF4-FFF2-40B4-BE49-F238E27FC236}">
                <a16:creationId xmlns:a16="http://schemas.microsoft.com/office/drawing/2014/main" id="{E7ECB7F7-6DF1-442E-B061-28BB4B4962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9325" y="1816100"/>
            <a:ext cx="5905500" cy="405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06407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Execution - Cluster</a:t>
            </a:r>
          </a:p>
        </p:txBody>
      </p:sp>
    </p:spTree>
    <p:extLst>
      <p:ext uri="{BB962C8B-B14F-4D97-AF65-F5344CB8AC3E}">
        <p14:creationId xmlns:p14="http://schemas.microsoft.com/office/powerpoint/2010/main" val="41045959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Certificates (again)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515600" cy="4110941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Generate certs</a:t>
            </a:r>
          </a:p>
          <a:p>
            <a:r>
              <a:rPr lang="en-US" dirty="0"/>
              <a:t>Depending on type selected, make sure it is reflected in the ConfigTemplate.xml</a:t>
            </a:r>
          </a:p>
          <a:p>
            <a:r>
              <a:rPr lang="en-US" dirty="0"/>
              <a:t>Copy PFX files into VM directories after next step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# Create self-signed certs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.\New-SelfSignedCertificates.ps1 -</a:t>
            </a:r>
            <a:r>
              <a:rPr lang="en-US" dirty="0" err="1">
                <a:latin typeface="Consolas" panose="020B0609020204030204" pitchFamily="49" charset="0"/>
              </a:rPr>
              <a:t>ConfigurationFilePath</a:t>
            </a:r>
            <a:r>
              <a:rPr lang="en-US" dirty="0">
                <a:latin typeface="Consolas" panose="020B0609020204030204" pitchFamily="49" charset="0"/>
              </a:rPr>
              <a:t> .\ConfigTemplate.xml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# Exports </a:t>
            </a:r>
            <a:r>
              <a:rPr lang="en-US" dirty="0" err="1">
                <a:latin typeface="Consolas" panose="020B0609020204030204" pitchFamily="49" charset="0"/>
              </a:rPr>
              <a:t>Pfx</a:t>
            </a:r>
            <a:r>
              <a:rPr lang="en-US" dirty="0">
                <a:latin typeface="Consolas" panose="020B0609020204030204" pitchFamily="49" charset="0"/>
              </a:rPr>
              <a:t> files into a directory VMs\&lt;</a:t>
            </a:r>
            <a:r>
              <a:rPr lang="en-US" dirty="0" err="1">
                <a:latin typeface="Consolas" panose="020B0609020204030204" pitchFamily="49" charset="0"/>
              </a:rPr>
              <a:t>VMName</a:t>
            </a:r>
            <a:r>
              <a:rPr lang="en-US" dirty="0">
                <a:latin typeface="Consolas" panose="020B0609020204030204" pitchFamily="49" charset="0"/>
              </a:rPr>
              <a:t>&gt;, all the certs will be written to infrastructure\Certs folder.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.\Export-PfxFiles.ps1 -</a:t>
            </a:r>
            <a:r>
              <a:rPr lang="en-US" dirty="0" err="1">
                <a:latin typeface="Consolas" panose="020B0609020204030204" pitchFamily="49" charset="0"/>
              </a:rPr>
              <a:t>ConfigurationFilePath</a:t>
            </a:r>
            <a:r>
              <a:rPr lang="en-US" dirty="0">
                <a:latin typeface="Consolas" panose="020B0609020204030204" pitchFamily="49" charset="0"/>
              </a:rPr>
              <a:t> .\ConfigTemplate.xml</a:t>
            </a:r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fontScale="77500" lnSpcReduction="20000"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85875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Configure VMs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515600" cy="4110941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Script will generate specific VM scripts; copy to shared workspace; copy back down to each node</a:t>
            </a:r>
          </a:p>
          <a:p>
            <a:r>
              <a:rPr lang="en-US" dirty="0"/>
              <a:t>Use Planning Spreadsheet to copy certs</a:t>
            </a:r>
          </a:p>
          <a:p>
            <a:r>
              <a:rPr lang="en-US" dirty="0"/>
              <a:t>Navigate to the VM directory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# Install pre-req software on the VMs.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.\Configure-PreReqs.ps1 -</a:t>
            </a:r>
            <a:r>
              <a:rPr lang="en-US" dirty="0" err="1">
                <a:latin typeface="Consolas" panose="020B0609020204030204" pitchFamily="49" charset="0"/>
              </a:rPr>
              <a:t>MSIFilePath</a:t>
            </a:r>
            <a:r>
              <a:rPr lang="en-US" dirty="0">
                <a:latin typeface="Consolas" panose="020B0609020204030204" pitchFamily="49" charset="0"/>
              </a:rPr>
              <a:t> &lt;path of the MSIs&gt;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# Run if they exist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.\Add-GMSAOnVM.ps1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.\Import-PfxFiles.ps1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.\Set-CertificateAcls.ps1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.\Test-D365FOConfiguration.ps1 </a:t>
            </a:r>
          </a:p>
        </p:txBody>
      </p:sp>
    </p:spTree>
    <p:extLst>
      <p:ext uri="{BB962C8B-B14F-4D97-AF65-F5344CB8AC3E}">
        <p14:creationId xmlns:p14="http://schemas.microsoft.com/office/powerpoint/2010/main" val="20179254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The Cluster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515600" cy="4110941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From an ORCH node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.\New-SFClusterConfig.ps1 -</a:t>
            </a:r>
            <a:r>
              <a:rPr lang="en-US" dirty="0" err="1">
                <a:latin typeface="Consolas" panose="020B0609020204030204" pitchFamily="49" charset="0"/>
              </a:rPr>
              <a:t>ConfigurationFilePath</a:t>
            </a:r>
            <a:r>
              <a:rPr lang="en-US" dirty="0">
                <a:latin typeface="Consolas" panose="020B0609020204030204" pitchFamily="49" charset="0"/>
              </a:rPr>
              <a:t> .\ConfigTemplate.xml -</a:t>
            </a:r>
            <a:r>
              <a:rPr lang="en-US" dirty="0" err="1">
                <a:latin typeface="Consolas" panose="020B0609020204030204" pitchFamily="49" charset="0"/>
              </a:rPr>
              <a:t>TemplateConfig</a:t>
            </a:r>
            <a:r>
              <a:rPr lang="en-US" dirty="0">
                <a:latin typeface="Consolas" panose="020B0609020204030204" pitchFamily="49" charset="0"/>
              </a:rPr>
              <a:t> &lt;</a:t>
            </a:r>
            <a:r>
              <a:rPr lang="en-US" dirty="0" err="1">
                <a:latin typeface="Consolas" panose="020B0609020204030204" pitchFamily="49" charset="0"/>
              </a:rPr>
              <a:t>ServiceFabricStandaloneInstallerPath</a:t>
            </a:r>
            <a:r>
              <a:rPr lang="en-US" dirty="0">
                <a:latin typeface="Consolas" panose="020B0609020204030204" pitchFamily="49" charset="0"/>
              </a:rPr>
              <a:t>&gt;\ClusterConfig.X509.MultiMachine.json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.\TestConfiguration.ps1 -</a:t>
            </a:r>
            <a:r>
              <a:rPr lang="en-US" dirty="0" err="1">
                <a:latin typeface="Consolas" panose="020B0609020204030204" pitchFamily="49" charset="0"/>
              </a:rPr>
              <a:t>ClusterConfigFilePath</a:t>
            </a:r>
            <a:r>
              <a:rPr lang="en-US" dirty="0">
                <a:latin typeface="Consolas" panose="020B0609020204030204" pitchFamily="49" charset="0"/>
              </a:rPr>
              <a:t> .\</a:t>
            </a:r>
            <a:r>
              <a:rPr lang="en-US" dirty="0" err="1">
                <a:latin typeface="Consolas" panose="020B0609020204030204" pitchFamily="49" charset="0"/>
              </a:rPr>
              <a:t>clusterConfig.json</a:t>
            </a: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#If test was successful</a:t>
            </a:r>
          </a:p>
          <a:p>
            <a:endParaRPr lang="en-US" dirty="0"/>
          </a:p>
          <a:p>
            <a:r>
              <a:rPr lang="en-US" dirty="0"/>
              <a:t>STOP – review </a:t>
            </a:r>
            <a:r>
              <a:rPr lang="en-US" dirty="0" err="1"/>
              <a:t>ClusterConfig.json</a:t>
            </a:r>
            <a:r>
              <a:rPr lang="en-US" dirty="0"/>
              <a:t> file. Some performance tuning opportunities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.\CreateServiceFabricCluster.ps1 -</a:t>
            </a:r>
            <a:r>
              <a:rPr lang="en-US" dirty="0" err="1">
                <a:latin typeface="Consolas" panose="020B0609020204030204" pitchFamily="49" charset="0"/>
              </a:rPr>
              <a:t>ClusterConfigFilePath</a:t>
            </a:r>
            <a:r>
              <a:rPr lang="en-US" dirty="0">
                <a:latin typeface="Consolas" panose="020B0609020204030204" pitchFamily="49" charset="0"/>
              </a:rPr>
              <a:t> .\</a:t>
            </a:r>
            <a:r>
              <a:rPr lang="en-US" dirty="0" err="1">
                <a:latin typeface="Consolas" panose="020B0609020204030204" pitchFamily="49" charset="0"/>
              </a:rPr>
              <a:t>ClusterConfig.json</a:t>
            </a:r>
            <a:endParaRPr lang="en-US" dirty="0">
              <a:latin typeface="Consolas" panose="020B0609020204030204" pitchFamily="49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11371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 To LCS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10515600" cy="4110941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#Run once and only once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.\Add-CertToServicePrincipal.ps1 -</a:t>
            </a:r>
            <a:r>
              <a:rPr lang="en-US" dirty="0" err="1">
                <a:latin typeface="Consolas" panose="020B0609020204030204" pitchFamily="49" charset="0"/>
              </a:rPr>
              <a:t>CertificateThumbprint</a:t>
            </a:r>
            <a:r>
              <a:rPr lang="en-US" dirty="0">
                <a:latin typeface="Consolas" panose="020B0609020204030204" pitchFamily="49" charset="0"/>
              </a:rPr>
              <a:t> &lt;</a:t>
            </a:r>
            <a:r>
              <a:rPr lang="en-US" dirty="0" err="1">
                <a:latin typeface="Consolas" panose="020B0609020204030204" pitchFamily="49" charset="0"/>
              </a:rPr>
              <a:t>OnPremLocalAgent</a:t>
            </a:r>
            <a:r>
              <a:rPr lang="en-US" dirty="0">
                <a:latin typeface="Consolas" panose="020B0609020204030204" pitchFamily="49" charset="0"/>
              </a:rPr>
              <a:t> Certificate Thumbprint&gt;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Refer to known issues</a:t>
            </a:r>
          </a:p>
        </p:txBody>
      </p:sp>
    </p:spTree>
    <p:extLst>
      <p:ext uri="{BB962C8B-B14F-4D97-AF65-F5344CB8AC3E}">
        <p14:creationId xmlns:p14="http://schemas.microsoft.com/office/powerpoint/2010/main" val="417268414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Configure File Share Storage, Part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515600" cy="4110941"/>
          </a:xfrm>
        </p:spPr>
        <p:txBody>
          <a:bodyPr/>
          <a:lstStyle/>
          <a:p>
            <a:r>
              <a:rPr lang="en-US" dirty="0"/>
              <a:t>Create shares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Agent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 err="1"/>
              <a:t>Aos</a:t>
            </a:r>
            <a:r>
              <a:rPr lang="en-US" dirty="0"/>
              <a:t>-storage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 err="1"/>
              <a:t>DiagnosticsStore</a:t>
            </a:r>
            <a:r>
              <a:rPr lang="en-US" dirty="0"/>
              <a:t> (for cluster)</a:t>
            </a:r>
          </a:p>
          <a:p>
            <a:r>
              <a:rPr lang="en-US" dirty="0"/>
              <a:t>Add specific security for each share</a:t>
            </a:r>
          </a:p>
          <a:p>
            <a:r>
              <a:rPr lang="en-US" dirty="0">
                <a:hlinkClick r:id="rId3"/>
              </a:rPr>
              <a:t>https://docs.microsoft.com/en-us/dynamics365/fin-ops-core/dev-itpro/deployment/setup-deploy-on-premises-pu12#setupfile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03399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Started - Topics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Requirements</a:t>
            </a:r>
          </a:p>
          <a:p>
            <a:r>
              <a:rPr lang="en-US" dirty="0"/>
              <a:t>Planning</a:t>
            </a:r>
          </a:p>
          <a:p>
            <a:r>
              <a:rPr lang="en-US" dirty="0"/>
              <a:t>Pre-execution</a:t>
            </a:r>
          </a:p>
          <a:p>
            <a:r>
              <a:rPr lang="en-US" dirty="0"/>
              <a:t>Execution</a:t>
            </a:r>
          </a:p>
          <a:p>
            <a:r>
              <a:rPr lang="en-US" dirty="0"/>
              <a:t>Deployment</a:t>
            </a:r>
          </a:p>
          <a:p>
            <a:endParaRPr lang="en-US" dirty="0"/>
          </a:p>
        </p:txBody>
      </p:sp>
      <p:pic>
        <p:nvPicPr>
          <p:cNvPr id="1028" name="Picture 4" descr="Office, Startup, Business, Home Office, Businessman">
            <a:extLst>
              <a:ext uri="{FF2B5EF4-FFF2-40B4-BE49-F238E27FC236}">
                <a16:creationId xmlns:a16="http://schemas.microsoft.com/office/drawing/2014/main" id="{01104758-F468-419B-8F10-11B8B6B6F02E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72200" y="2274094"/>
            <a:ext cx="5181600" cy="345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957488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Encrypt (all other) Credentials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Encrypt the credentials for the AOS service account from a cluster node member</a:t>
            </a:r>
          </a:p>
          <a:p>
            <a:pPr lvl="1"/>
            <a:r>
              <a:rPr lang="en-US" dirty="0" err="1"/>
              <a:t>Credentials.json</a:t>
            </a:r>
            <a:endParaRPr lang="en-US" dirty="0"/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Invoke-</a:t>
            </a:r>
            <a:r>
              <a:rPr lang="en-US" dirty="0" err="1">
                <a:latin typeface="Consolas" panose="020B0609020204030204" pitchFamily="49" charset="0"/>
              </a:rPr>
              <a:t>ServiceFabricEncryptText</a:t>
            </a:r>
            <a:r>
              <a:rPr lang="en-US" dirty="0">
                <a:latin typeface="Consolas" panose="020B0609020204030204" pitchFamily="49" charset="0"/>
              </a:rPr>
              <a:t> -Text '&lt;</a:t>
            </a:r>
            <a:r>
              <a:rPr lang="en-US" dirty="0" err="1">
                <a:latin typeface="Consolas" panose="020B0609020204030204" pitchFamily="49" charset="0"/>
              </a:rPr>
              <a:t>textToEncrypt</a:t>
            </a:r>
            <a:r>
              <a:rPr lang="en-US" dirty="0">
                <a:latin typeface="Consolas" panose="020B0609020204030204" pitchFamily="49" charset="0"/>
              </a:rPr>
              <a:t>&gt;' -</a:t>
            </a:r>
            <a:r>
              <a:rPr lang="en-US" dirty="0" err="1">
                <a:latin typeface="Consolas" panose="020B0609020204030204" pitchFamily="49" charset="0"/>
              </a:rPr>
              <a:t>CertThumbprint</a:t>
            </a:r>
            <a:r>
              <a:rPr lang="en-US" dirty="0">
                <a:latin typeface="Consolas" panose="020B0609020204030204" pitchFamily="49" charset="0"/>
              </a:rPr>
              <a:t> '&lt;</a:t>
            </a:r>
            <a:r>
              <a:rPr lang="en-US" dirty="0" err="1">
                <a:latin typeface="Consolas" panose="020B0609020204030204" pitchFamily="49" charset="0"/>
              </a:rPr>
              <a:t>DataEncipherment</a:t>
            </a:r>
            <a:r>
              <a:rPr lang="en-US" dirty="0">
                <a:latin typeface="Consolas" panose="020B0609020204030204" pitchFamily="49" charset="0"/>
              </a:rPr>
              <a:t> Thumbprint&gt;' -</a:t>
            </a:r>
            <a:r>
              <a:rPr lang="en-US" dirty="0" err="1">
                <a:latin typeface="Consolas" panose="020B0609020204030204" pitchFamily="49" charset="0"/>
              </a:rPr>
              <a:t>CertStore</a:t>
            </a:r>
            <a:r>
              <a:rPr lang="en-US" dirty="0">
                <a:latin typeface="Consolas" panose="020B0609020204030204" pitchFamily="49" charset="0"/>
              </a:rPr>
              <a:t> -</a:t>
            </a:r>
            <a:r>
              <a:rPr lang="en-US" dirty="0" err="1">
                <a:latin typeface="Consolas" panose="020B0609020204030204" pitchFamily="49" charset="0"/>
              </a:rPr>
              <a:t>StoreLocation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LocalMachine</a:t>
            </a:r>
            <a:r>
              <a:rPr lang="en-US" dirty="0">
                <a:latin typeface="Consolas" panose="020B0609020204030204" pitchFamily="49" charset="0"/>
              </a:rPr>
              <a:t> -</a:t>
            </a:r>
            <a:r>
              <a:rPr lang="en-US" dirty="0" err="1">
                <a:latin typeface="Consolas" panose="020B0609020204030204" pitchFamily="49" charset="0"/>
              </a:rPr>
              <a:t>StoreName</a:t>
            </a:r>
            <a:r>
              <a:rPr lang="en-US" dirty="0">
                <a:latin typeface="Consolas" panose="020B0609020204030204" pitchFamily="49" charset="0"/>
              </a:rPr>
              <a:t> My | Set-Clipboard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804D33-8D0F-4131-BE4C-919F09E943B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266" name="Picture 2" descr="Image result for star trek worf">
            <a:extLst>
              <a:ext uri="{FF2B5EF4-FFF2-40B4-BE49-F238E27FC236}">
                <a16:creationId xmlns:a16="http://schemas.microsoft.com/office/drawing/2014/main" id="{5165199A-CB82-4734-A5FB-7565680BBA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1854200"/>
            <a:ext cx="487680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18476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SSIS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Install SSIS on AOS node(s)</a:t>
            </a:r>
          </a:p>
          <a:p>
            <a:r>
              <a:rPr lang="en-US" dirty="0"/>
              <a:t>Licensing a consideration</a:t>
            </a:r>
          </a:p>
          <a:p>
            <a:endParaRPr lang="en-US" dirty="0"/>
          </a:p>
        </p:txBody>
      </p:sp>
      <p:pic>
        <p:nvPicPr>
          <p:cNvPr id="6146" name="Picture 2" descr="Image result for sql server integration services">
            <a:extLst>
              <a:ext uri="{FF2B5EF4-FFF2-40B4-BE49-F238E27FC236}">
                <a16:creationId xmlns:a16="http://schemas.microsoft.com/office/drawing/2014/main" id="{D0D03B9C-8A0E-4EE8-A8A0-F8302D200579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72200" y="3114755"/>
            <a:ext cx="5181600" cy="1773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00744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and Configure SSRS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Install and configure SSRS on SSRS node</a:t>
            </a:r>
          </a:p>
          <a:p>
            <a:endParaRPr lang="en-US" dirty="0"/>
          </a:p>
          <a:p>
            <a:r>
              <a:rPr lang="en-US" dirty="0"/>
              <a:t>Scale-out not currently supported</a:t>
            </a:r>
          </a:p>
          <a:p>
            <a:r>
              <a:rPr lang="en-US" dirty="0"/>
              <a:t>Licensing a consideration</a:t>
            </a:r>
          </a:p>
          <a:p>
            <a:endParaRPr lang="en-US" dirty="0"/>
          </a:p>
        </p:txBody>
      </p:sp>
      <p:pic>
        <p:nvPicPr>
          <p:cNvPr id="7170" name="Picture 2" descr="Image result for sql server reporting services">
            <a:extLst>
              <a:ext uri="{FF2B5EF4-FFF2-40B4-BE49-F238E27FC236}">
                <a16:creationId xmlns:a16="http://schemas.microsoft.com/office/drawing/2014/main" id="{4687EEDB-8FB5-4D92-9D1F-C518619BA4E6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01095" y="2763199"/>
            <a:ext cx="4723809" cy="2476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0361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515600" cy="4110941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From ORCH Node, run scripts to configure databases from </a:t>
            </a:r>
            <a:r>
              <a:rPr lang="en-US" dirty="0" err="1"/>
              <a:t>InfrastructureScripts</a:t>
            </a:r>
            <a:r>
              <a:rPr lang="en-US" dirty="0"/>
              <a:t>:</a:t>
            </a:r>
          </a:p>
          <a:p>
            <a:pPr marL="0" indent="0">
              <a:buNone/>
            </a:pPr>
            <a:r>
              <a:rPr lang="en-US" dirty="0"/>
              <a:t>.\Initialize-Database.ps1 -</a:t>
            </a:r>
            <a:r>
              <a:rPr lang="en-US" dirty="0" err="1"/>
              <a:t>ConfigurationFilePath</a:t>
            </a:r>
            <a:r>
              <a:rPr lang="en-US" dirty="0"/>
              <a:t> .\ConfigTemplate.xml -</a:t>
            </a:r>
            <a:r>
              <a:rPr lang="en-US" dirty="0" err="1"/>
              <a:t>ComponentName</a:t>
            </a:r>
            <a:r>
              <a:rPr lang="en-US" dirty="0"/>
              <a:t> Orchestrator</a:t>
            </a:r>
          </a:p>
          <a:p>
            <a:pPr marL="0" indent="0">
              <a:buNone/>
            </a:pPr>
            <a:r>
              <a:rPr lang="en-US" dirty="0"/>
              <a:t>.\Initialize-Database.ps1 -</a:t>
            </a:r>
            <a:r>
              <a:rPr lang="en-US" dirty="0" err="1"/>
              <a:t>ConfigurationFilePath</a:t>
            </a:r>
            <a:r>
              <a:rPr lang="en-US" dirty="0"/>
              <a:t> .\ConfigTemplate.xml -</a:t>
            </a:r>
            <a:r>
              <a:rPr lang="en-US" dirty="0" err="1"/>
              <a:t>ComponentName</a:t>
            </a:r>
            <a:r>
              <a:rPr lang="en-US" dirty="0"/>
              <a:t> AOS</a:t>
            </a:r>
          </a:p>
          <a:p>
            <a:pPr marL="0" indent="0">
              <a:buNone/>
            </a:pPr>
            <a:r>
              <a:rPr lang="en-US" dirty="0"/>
              <a:t>.\Configure-Database.ps1 -</a:t>
            </a:r>
            <a:r>
              <a:rPr lang="en-US" dirty="0" err="1"/>
              <a:t>ConfigurationFilePath</a:t>
            </a:r>
            <a:r>
              <a:rPr lang="en-US" dirty="0"/>
              <a:t> .\ConfigTemplate.xml -</a:t>
            </a:r>
            <a:r>
              <a:rPr lang="en-US" dirty="0" err="1"/>
              <a:t>ComponentName</a:t>
            </a:r>
            <a:r>
              <a:rPr lang="en-US" dirty="0"/>
              <a:t> AOS</a:t>
            </a:r>
          </a:p>
          <a:p>
            <a:pPr marL="0" indent="0">
              <a:buNone/>
            </a:pPr>
            <a:r>
              <a:rPr lang="en-US" dirty="0"/>
              <a:t>.\Initialize-Database.ps1 -</a:t>
            </a:r>
            <a:r>
              <a:rPr lang="en-US" dirty="0" err="1"/>
              <a:t>ConfigurationFilePath</a:t>
            </a:r>
            <a:r>
              <a:rPr lang="en-US" dirty="0"/>
              <a:t> .\ConfigTemplate.xml -</a:t>
            </a:r>
            <a:r>
              <a:rPr lang="en-US" dirty="0" err="1"/>
              <a:t>ComponentName</a:t>
            </a:r>
            <a:r>
              <a:rPr lang="en-US" dirty="0"/>
              <a:t> MR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602780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Configure ADFS – First install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515600" cy="4110941"/>
          </a:xfrm>
        </p:spPr>
        <p:txBody>
          <a:bodyPr/>
          <a:lstStyle/>
          <a:p>
            <a:r>
              <a:rPr lang="en-US" dirty="0">
                <a:latin typeface="Consolas" panose="020B0609020204030204" pitchFamily="49" charset="0"/>
              </a:rPr>
              <a:t>.\Publish-ADFSApplicationGroup.ps1 -</a:t>
            </a:r>
            <a:r>
              <a:rPr lang="en-US" dirty="0" err="1">
                <a:latin typeface="Consolas" panose="020B0609020204030204" pitchFamily="49" charset="0"/>
              </a:rPr>
              <a:t>HostUrl</a:t>
            </a:r>
            <a:r>
              <a:rPr lang="en-US" dirty="0">
                <a:latin typeface="Consolas" panose="020B0609020204030204" pitchFamily="49" charset="0"/>
              </a:rPr>
              <a:t> 'https://ax.d365ffo.onprem.contoso.com’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111205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Configure ADFS – not first install</a:t>
            </a:r>
          </a:p>
        </p:txBody>
      </p:sp>
      <p:pic>
        <p:nvPicPr>
          <p:cNvPr id="6" name="Picture 2" descr="https://gm1.ggpht.com/a44hSOY5YpiwDqGwEDmv52QtFJwVMYLZBDwv3TwlC8-JsbVmsfmmrapxEmin-8MKNgxVPsgZ-OgGvmEXJYLuzVcfPEmacHgkF4zd-gv5yeQukd08aYuraKYOhmNk7HUJn9rx7JYuwX0wYDC0QpKHKjbT1IhdFgttdsoOPMdmbUMscSTwhSfDRH2IROCd7fXeCDmB1nmwWZJYE1fxN6jCJDZYp2RUB0-fKYkhKhN4FEGfrvoDn6_cAvUzJWObhEHTKEXdbcHuWq0kWIuWbm5HYSZ0b6kWtD-IabowTWZ4twUU_bIwVyJ6F60sAfXOqFx4KL7oMHxhCRB8-n5j4CTay-Gapo6r6TUSThn_nAVfXGGLWWr0rx9XbRnAD4VGxOjmuHY-Bws46b5t4Qvn08vipZHp_jOkv0CyI7qPRN26uynrf3u70tLID5EE8D-Lltq9XIy5xIzin_4tDxODoFDHjyS1sj8b3ZrEJitkAs-zzLgFZV4GvgIWSViQwNgcEeVLQ6MJGjncTxPupl44s0HXkDsCxk32lKbFLN8UsSCCC0rwFlz8fpGHTVvg0qcDvst040tyE-VuOJtGHqa5bWrSxaUoyFdauv2JxgoO5rezY-tSUpICss4vXqh3_nyBhd6ibtrL_nSKCXIS2FmIRJg5P1MLLHdAQKoRfBqGEg7g6AElcdM87EwIP_a48RzyVX6CgBRNzFxYd-_9Uw=s0-l75-ft-l75-ft">
            <a:extLst>
              <a:ext uri="{FF2B5EF4-FFF2-40B4-BE49-F238E27FC236}">
                <a16:creationId xmlns:a16="http://schemas.microsoft.com/office/drawing/2014/main" id="{FE260D48-B99B-4EE0-8252-F63802AADC57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8594" y="1356082"/>
            <a:ext cx="8849710" cy="4707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109037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Configure Connector and Local Agent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515600" cy="4110941"/>
          </a:xfrm>
        </p:spPr>
        <p:txBody>
          <a:bodyPr>
            <a:normAutofit fontScale="92500"/>
          </a:bodyPr>
          <a:lstStyle/>
          <a:p>
            <a:r>
              <a:rPr lang="en-US" dirty="0"/>
              <a:t>Add Connector in LCS</a:t>
            </a:r>
          </a:p>
          <a:p>
            <a:r>
              <a:rPr lang="en-US" dirty="0"/>
              <a:t>Download installer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#Script to get all the values LCS needs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.\Get-AgentConfiguration.ps1 -</a:t>
            </a:r>
            <a:r>
              <a:rPr lang="en-US" dirty="0" err="1">
                <a:latin typeface="Consolas" panose="020B0609020204030204" pitchFamily="49" charset="0"/>
              </a:rPr>
              <a:t>ConfigurationFilePath</a:t>
            </a:r>
            <a:r>
              <a:rPr lang="en-US" dirty="0">
                <a:latin typeface="Consolas" panose="020B0609020204030204" pitchFamily="49" charset="0"/>
              </a:rPr>
              <a:t> .\ConfigTemplate.xml</a:t>
            </a:r>
          </a:p>
          <a:p>
            <a:r>
              <a:rPr lang="en-US" dirty="0">
                <a:latin typeface="Consolas" panose="020B0609020204030204" pitchFamily="49" charset="0"/>
              </a:rPr>
              <a:t>#command line to install </a:t>
            </a:r>
            <a:r>
              <a:rPr lang="en-US" dirty="0" err="1">
                <a:latin typeface="Consolas" panose="020B0609020204030204" pitchFamily="49" charset="0"/>
              </a:rPr>
              <a:t>LocalAgent</a:t>
            </a:r>
            <a:endParaRPr lang="en-US" dirty="0">
              <a:latin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</a:rPr>
              <a:t>LocalAgentCLI.exe Install &lt;path of </a:t>
            </a:r>
            <a:r>
              <a:rPr lang="en-US" dirty="0" err="1">
                <a:latin typeface="Consolas" panose="020B0609020204030204" pitchFamily="49" charset="0"/>
              </a:rPr>
              <a:t>config.json</a:t>
            </a:r>
            <a:r>
              <a:rPr lang="en-US" dirty="0">
                <a:latin typeface="Consolas" panose="020B0609020204030204" pitchFamily="49" charset="0"/>
              </a:rPr>
              <a:t>&gt;</a:t>
            </a:r>
          </a:p>
          <a:p>
            <a:r>
              <a:rPr lang="en-US" dirty="0"/>
              <a:t>Send Message in LCS - wait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95753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 Dynamics 365 F&amp;O LBD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From ADFS Box, run this as user with domain admin using the ConfigTemplate.xml file for the instance you are working with.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#Script to get most values required by LCS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.\Get-DeploymentSettings.ps1 -</a:t>
            </a:r>
            <a:r>
              <a:rPr lang="en-US" dirty="0" err="1">
                <a:latin typeface="Consolas" panose="020B0609020204030204" pitchFamily="49" charset="0"/>
              </a:rPr>
              <a:t>ConfigurationFilePath</a:t>
            </a:r>
            <a:r>
              <a:rPr lang="en-US" dirty="0">
                <a:latin typeface="Consolas" panose="020B0609020204030204" pitchFamily="49" charset="0"/>
              </a:rPr>
              <a:t> .\ConfigTemplate.xml</a:t>
            </a:r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pic>
        <p:nvPicPr>
          <p:cNvPr id="5" name="Picture 2" descr="Image result for norse leben rune">
            <a:extLst>
              <a:ext uri="{FF2B5EF4-FFF2-40B4-BE49-F238E27FC236}">
                <a16:creationId xmlns:a16="http://schemas.microsoft.com/office/drawing/2014/main" id="{1AE0FD8C-D422-4386-ADFD-9C7826BD90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1907" y="0"/>
            <a:ext cx="649583" cy="72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220862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 Dynamics 365 F&amp;O LBD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1020125-F400-49F3-B23C-9307F562B72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905000" y="1365308"/>
            <a:ext cx="8382000" cy="4218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17705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E5DCF4-2529-4C19-98F8-8DB42C8BC5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9680" y="255936"/>
            <a:ext cx="7740239" cy="5680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5273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First – Known Issues!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https://docs.microsoft.com/en-us/dynamics365/unified-operations/dev-itpro/deployment/setup-deploy-on-premises-pu12#known-issues </a:t>
            </a:r>
          </a:p>
          <a:p>
            <a:endParaRPr lang="en-US" dirty="0"/>
          </a:p>
        </p:txBody>
      </p:sp>
      <p:pic>
        <p:nvPicPr>
          <p:cNvPr id="2050" name="Picture 2" descr="Road Sign, Attention, Right Of Way, Note, Duplicate">
            <a:extLst>
              <a:ext uri="{FF2B5EF4-FFF2-40B4-BE49-F238E27FC236}">
                <a16:creationId xmlns:a16="http://schemas.microsoft.com/office/drawing/2014/main" id="{D9BC9D09-BEAF-491E-B627-9E931BAA7AF8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72200" y="2058194"/>
            <a:ext cx="5181600" cy="388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512844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All Goes Well….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472DD6-1540-4494-8952-20822BE5E1E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 descr="&quot;Make It So&quot;">
            <a:extLst>
              <a:ext uri="{FF2B5EF4-FFF2-40B4-BE49-F238E27FC236}">
                <a16:creationId xmlns:a16="http://schemas.microsoft.com/office/drawing/2014/main" id="{93EBCBA9-6515-45DA-8096-A9636E5E6E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0862" y="1676400"/>
            <a:ext cx="5857875" cy="413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640075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8153DA-B589-43A6-9FF9-9AF44361B9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182" y="265986"/>
            <a:ext cx="11103235" cy="567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40588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2AF71E-1977-4E93-959E-BBA729B207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434" y="459417"/>
            <a:ext cx="10731131" cy="5477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41610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pic>
        <p:nvPicPr>
          <p:cNvPr id="9218" name="Picture 2" descr="Banner, Header, Question Mark, Question, Problem, Many">
            <a:extLst>
              <a:ext uri="{FF2B5EF4-FFF2-40B4-BE49-F238E27FC236}">
                <a16:creationId xmlns:a16="http://schemas.microsoft.com/office/drawing/2014/main" id="{AD2DB7D8-1C2F-421A-B860-63744B04D292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630" y="1690688"/>
            <a:ext cx="11558739" cy="3624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919484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Please Let Us Know Your Feedback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We want to hear what you think even if you think I’m terrible but want to be polite about it.</a:t>
            </a:r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sz="1400" dirty="0"/>
              <a:t>Image Credits: </a:t>
            </a:r>
            <a:r>
              <a:rPr lang="en-US" sz="1400" dirty="0">
                <a:hlinkClick r:id="rId2"/>
              </a:rPr>
              <a:t>https://pixabay.com/</a:t>
            </a:r>
            <a:r>
              <a:rPr lang="en-US" sz="1400" dirty="0"/>
              <a:t>, </a:t>
            </a:r>
            <a:r>
              <a:rPr lang="en-US" sz="1400" dirty="0">
                <a:hlinkClick r:id="rId3"/>
              </a:rPr>
              <a:t>https://www.microsoft.com/en-us/</a:t>
            </a:r>
            <a:r>
              <a:rPr lang="en-US" sz="1400" dirty="0"/>
              <a:t>, </a:t>
            </a:r>
            <a:r>
              <a:rPr lang="en-US" sz="1400" dirty="0">
                <a:hlinkClick r:id="rId4"/>
              </a:rPr>
              <a:t>https://twitter.com/</a:t>
            </a:r>
            <a:endParaRPr lang="en-US" sz="1400" dirty="0"/>
          </a:p>
          <a:p>
            <a:endParaRPr lang="en-US" sz="1400" dirty="0"/>
          </a:p>
        </p:txBody>
      </p:sp>
      <p:pic>
        <p:nvPicPr>
          <p:cNvPr id="2052" name="Picture 4" descr="Image result for star trek">
            <a:extLst>
              <a:ext uri="{FF2B5EF4-FFF2-40B4-BE49-F238E27FC236}">
                <a16:creationId xmlns:a16="http://schemas.microsoft.com/office/drawing/2014/main" id="{887C6B20-0820-455F-A178-0B8E1FF2BC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0" y="2667000"/>
            <a:ext cx="5410200" cy="360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887154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990600" y="345767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Thank you! Please Complete The Survey!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990600" y="1714426"/>
            <a:ext cx="10515600" cy="4111625"/>
          </a:xfrm>
        </p:spPr>
        <p:txBody>
          <a:bodyPr>
            <a:normAutofit/>
          </a:bodyPr>
          <a:lstStyle/>
          <a:p>
            <a:pPr marL="0" indent="0" algn="r">
              <a:buNone/>
            </a:pPr>
            <a:r>
              <a:rPr lang="en-US" sz="1400" dirty="0">
                <a:hlinkClick r:id="rId2"/>
              </a:rPr>
              <a:t>https://www.linkedin.com/in/nathanclouseax/</a:t>
            </a:r>
            <a:endParaRPr lang="en-US" sz="1400" dirty="0"/>
          </a:p>
          <a:p>
            <a:pPr marL="0" indent="0" algn="r">
              <a:buNone/>
            </a:pPr>
            <a:r>
              <a:rPr lang="en-US" sz="1400" dirty="0">
                <a:hlinkClick r:id="rId3"/>
              </a:rPr>
              <a:t>https://twitter.com/NathanClouseAX</a:t>
            </a:r>
            <a:endParaRPr lang="en-US" sz="1400" dirty="0"/>
          </a:p>
          <a:p>
            <a:pPr marL="0" indent="0" algn="r">
              <a:buNone/>
            </a:pPr>
            <a:r>
              <a:rPr lang="en-US" sz="1400" dirty="0">
                <a:hlinkClick r:id="rId4"/>
              </a:rPr>
              <a:t>http://www.atomicax.com/</a:t>
            </a:r>
            <a:endParaRPr lang="en-US" sz="1400" dirty="0"/>
          </a:p>
          <a:p>
            <a:pPr marL="0" indent="0" algn="r">
              <a:buNone/>
            </a:pPr>
            <a:r>
              <a:rPr lang="en-US" sz="1400" dirty="0">
                <a:hlinkClick r:id="rId5"/>
              </a:rPr>
              <a:t>https://github.com/NathanClouseAX/</a:t>
            </a:r>
            <a:endParaRPr lang="en-US" sz="1400" dirty="0"/>
          </a:p>
          <a:p>
            <a:pPr marL="0" indent="0" algn="r">
              <a:buNone/>
            </a:pPr>
            <a:r>
              <a:rPr lang="en-US" sz="1400" dirty="0">
                <a:hlinkClick r:id="rId6"/>
              </a:rPr>
              <a:t>Nathan.Clouse@MCAConnect.com</a:t>
            </a:r>
            <a:endParaRPr lang="en-US" sz="1400" dirty="0"/>
          </a:p>
          <a:p>
            <a:pPr marL="0" indent="0" algn="r">
              <a:buNone/>
            </a:pPr>
            <a:endParaRPr lang="en-US" sz="1400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1417338F-50CC-4B83-B408-4E51E5CB2A8C}"/>
              </a:ext>
            </a:extLst>
          </p:cNvPr>
          <p:cNvSpPr txBox="1">
            <a:spLocks/>
          </p:cNvSpPr>
          <p:nvPr/>
        </p:nvSpPr>
        <p:spPr>
          <a:xfrm>
            <a:off x="1231642" y="4245395"/>
            <a:ext cx="3583244" cy="1649682"/>
          </a:xfrm>
          <a:prstGeom prst="rect">
            <a:avLst/>
          </a:prstGeom>
          <a:noFill/>
        </p:spPr>
        <p:txBody>
          <a:bodyPr vert="horz" wrap="square" lIns="182880" tIns="146304" rIns="182880" bIns="146304" rtlCol="0">
            <a:spAutoFit/>
          </a:bodyPr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/>
              <a:t>Nathan Clouse</a:t>
            </a:r>
          </a:p>
          <a:p>
            <a:pPr algn="ctr"/>
            <a:r>
              <a:rPr lang="en-US" sz="1600" dirty="0">
                <a:latin typeface="+mn-lt"/>
              </a:rPr>
              <a:t>Technical Solution Architect</a:t>
            </a:r>
          </a:p>
          <a:p>
            <a:pPr algn="ctr"/>
            <a:r>
              <a:rPr lang="en-US" sz="1600" dirty="0">
                <a:latin typeface="+mn-lt"/>
              </a:rPr>
              <a:t>MCA Connect, LLC</a:t>
            </a:r>
          </a:p>
          <a:p>
            <a:pPr algn="ctr"/>
            <a:r>
              <a:rPr lang="en-US" sz="1600" dirty="0">
                <a:latin typeface="+mn-lt"/>
              </a:rPr>
              <a:t>AXUG Summit Track Leader</a:t>
            </a:r>
          </a:p>
          <a:p>
            <a:pPr algn="ctr"/>
            <a:r>
              <a:rPr lang="en-US" sz="1600" dirty="0">
                <a:latin typeface="+mn-lt"/>
              </a:rPr>
              <a:t>Nathan.clouse@mcaconnect.com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7867A29-BE73-4A78-B3FA-21DBE3C07417}"/>
              </a:ext>
            </a:extLst>
          </p:cNvPr>
          <p:cNvSpPr/>
          <p:nvPr/>
        </p:nvSpPr>
        <p:spPr bwMode="auto">
          <a:xfrm>
            <a:off x="2051585" y="2231002"/>
            <a:ext cx="1924050" cy="1958614"/>
          </a:xfrm>
          <a:prstGeom prst="ellipse">
            <a:avLst/>
          </a:prstGeom>
          <a:blipFill>
            <a:blip r:embed="rId7"/>
            <a:stretch>
              <a:fillRect/>
            </a:stretch>
          </a:blip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4F3397B-1615-451F-B5D5-666BE66B47D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79741" y="2624521"/>
            <a:ext cx="3118089" cy="1171575"/>
          </a:xfrm>
          <a:prstGeom prst="rect">
            <a:avLst/>
          </a:prstGeom>
        </p:spPr>
      </p:pic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538BB10B-1BD2-43F4-803F-D4A48980F96F}"/>
              </a:ext>
            </a:extLst>
          </p:cNvPr>
          <p:cNvSpPr txBox="1">
            <a:spLocks/>
          </p:cNvSpPr>
          <p:nvPr/>
        </p:nvSpPr>
        <p:spPr>
          <a:xfrm>
            <a:off x="5208328" y="4245395"/>
            <a:ext cx="3221037" cy="738664"/>
          </a:xfrm>
          <a:prstGeom prst="rect">
            <a:avLst/>
          </a:prstGeom>
          <a:noFill/>
        </p:spPr>
        <p:txBody>
          <a:bodyPr vert="horz" wrap="square" lIns="182880" tIns="146304" rIns="182880" bIns="146304" rtlCol="0">
            <a:spAutoFit/>
          </a:bodyPr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>
                <a:latin typeface="+mn-lt"/>
                <a:hlinkClick r:id="rId4"/>
              </a:rPr>
              <a:t>www.atomicax.com</a:t>
            </a:r>
            <a:endParaRPr lang="en-US" sz="1600" dirty="0">
              <a:latin typeface="+mn-lt"/>
            </a:endParaRPr>
          </a:p>
          <a:p>
            <a:pPr algn="ctr"/>
            <a:r>
              <a:rPr lang="en-US" sz="1600" dirty="0">
                <a:latin typeface="+mn-lt"/>
              </a:rPr>
              <a:t>@NathanClouseAX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AEF7689-2B37-4BE4-A752-17AB05CDC01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43471" y="1806592"/>
            <a:ext cx="1924050" cy="2441520"/>
          </a:xfrm>
          <a:prstGeom prst="rect">
            <a:avLst/>
          </a:prstGeom>
        </p:spPr>
      </p:pic>
      <p:pic>
        <p:nvPicPr>
          <p:cNvPr id="12290" name="Picture 2" descr="Image result for star trek voyager ship">
            <a:extLst>
              <a:ext uri="{FF2B5EF4-FFF2-40B4-BE49-F238E27FC236}">
                <a16:creationId xmlns:a16="http://schemas.microsoft.com/office/drawing/2014/main" id="{DFE3C835-51A5-4EE0-8642-82FCD12937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8780" y="3688501"/>
            <a:ext cx="3700463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09751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Requirements</a:t>
            </a:r>
          </a:p>
        </p:txBody>
      </p:sp>
    </p:spTree>
    <p:extLst>
      <p:ext uri="{BB962C8B-B14F-4D97-AF65-F5344CB8AC3E}">
        <p14:creationId xmlns:p14="http://schemas.microsoft.com/office/powerpoint/2010/main" val="21050655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Infrastructure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Can’t Be In Cloud (Azure, AWS, Private external)</a:t>
            </a:r>
          </a:p>
          <a:p>
            <a:r>
              <a:rPr lang="en-US" dirty="0"/>
              <a:t>Must be in same physical data center</a:t>
            </a:r>
          </a:p>
          <a:p>
            <a:r>
              <a:rPr lang="en-US" dirty="0"/>
              <a:t>deployment packages are downloaded from LCS</a:t>
            </a:r>
          </a:p>
          <a:p>
            <a:pPr lvl="1"/>
            <a:r>
              <a:rPr lang="en-US" dirty="0"/>
              <a:t>More control with recent LBD Agents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108F26-E941-4898-90D9-6C6131B4FCD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 descr="Related image">
            <a:extLst>
              <a:ext uri="{FF2B5EF4-FFF2-40B4-BE49-F238E27FC236}">
                <a16:creationId xmlns:a16="http://schemas.microsoft.com/office/drawing/2014/main" id="{F6FB7485-59EC-4933-BACE-71C6650CEB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7986" y="1863725"/>
            <a:ext cx="4870027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57976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Infrastructure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Lots of Hardware</a:t>
            </a:r>
          </a:p>
          <a:p>
            <a:r>
              <a:rPr lang="en-US" dirty="0"/>
              <a:t>A single 5 node cluster, depending on duty, can take 48 gigs of RAM and 16 vCPUs at a minimum</a:t>
            </a:r>
          </a:p>
          <a:p>
            <a:r>
              <a:rPr lang="en-US" dirty="0"/>
              <a:t>RAM: AOS, 16; </a:t>
            </a:r>
            <a:r>
              <a:rPr lang="en-US" dirty="0" err="1"/>
              <a:t>Orch</a:t>
            </a:r>
            <a:r>
              <a:rPr lang="en-US" dirty="0"/>
              <a:t>, 8; </a:t>
            </a:r>
            <a:r>
              <a:rPr lang="en-US" dirty="0" err="1"/>
              <a:t>Orch</a:t>
            </a:r>
            <a:r>
              <a:rPr lang="en-US" dirty="0"/>
              <a:t>, 8; SSRS, 8; MR, 8; (48)</a:t>
            </a:r>
          </a:p>
          <a:p>
            <a:r>
              <a:rPr lang="en-US" dirty="0"/>
              <a:t>vCPU: AOS, 8; </a:t>
            </a:r>
            <a:r>
              <a:rPr lang="en-US" dirty="0" err="1"/>
              <a:t>Orch</a:t>
            </a:r>
            <a:r>
              <a:rPr lang="en-US" dirty="0"/>
              <a:t>, 2; </a:t>
            </a:r>
            <a:r>
              <a:rPr lang="en-US" dirty="0" err="1"/>
              <a:t>Orch</a:t>
            </a:r>
            <a:r>
              <a:rPr lang="en-US" dirty="0"/>
              <a:t>, 2; SSRS, 2; MR, 2; (16)</a:t>
            </a:r>
          </a:p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2D54358-5D6D-41CD-8D7A-434427F377C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 descr="Image result for star trek computer deep space nine">
            <a:extLst>
              <a:ext uri="{FF2B5EF4-FFF2-40B4-BE49-F238E27FC236}">
                <a16:creationId xmlns:a16="http://schemas.microsoft.com/office/drawing/2014/main" id="{8BB3A06E-6160-49AE-8A7A-013506379C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0" y="1825625"/>
            <a:ext cx="571500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76542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Infrastructure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Lots of VMs</a:t>
            </a:r>
          </a:p>
          <a:p>
            <a:r>
              <a:rPr lang="en-US" dirty="0"/>
              <a:t>Each cluster is at a minimum 5 VMs (nodes) and you will have multiple clusters. MS suggests 7 (min) nodes per cluster but recommends 8</a:t>
            </a:r>
          </a:p>
          <a:p>
            <a:r>
              <a:rPr lang="en-US" dirty="0"/>
              <a:t>Non-production: 3 clusters * 7 nodes = 21 VMs + 3 (SQL, FS, ADFS [minimum]) = </a:t>
            </a:r>
            <a:r>
              <a:rPr lang="en-US" dirty="0">
                <a:highlight>
                  <a:srgbClr val="FFFF00"/>
                </a:highlight>
              </a:rPr>
              <a:t>24 VMs</a:t>
            </a:r>
          </a:p>
          <a:p>
            <a:r>
              <a:rPr lang="en-US" dirty="0"/>
              <a:t>Production: 1 cluster * 8 nodes = 8 + 3 (SQL, FS, ADFS [minimum]) = </a:t>
            </a:r>
            <a:r>
              <a:rPr lang="en-US" dirty="0">
                <a:highlight>
                  <a:srgbClr val="FFFF00"/>
                </a:highlight>
              </a:rPr>
              <a:t>11 VMs</a:t>
            </a:r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10000"/>
          </a:bodyPr>
          <a:lstStyle/>
          <a:p>
            <a:pPr marL="0" indent="0">
              <a:buNone/>
            </a:pPr>
            <a:endParaRPr lang="en-US" sz="96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sz="9600" dirty="0">
                <a:solidFill>
                  <a:srgbClr val="FF0000"/>
                </a:solidFill>
              </a:rPr>
              <a:t>		</a:t>
            </a:r>
            <a:r>
              <a:rPr lang="en-US" sz="12100" dirty="0">
                <a:solidFill>
                  <a:srgbClr val="FF0000"/>
                </a:solidFill>
              </a:rPr>
              <a:t>35</a:t>
            </a:r>
          </a:p>
        </p:txBody>
      </p:sp>
    </p:spTree>
    <p:extLst>
      <p:ext uri="{BB962C8B-B14F-4D97-AF65-F5344CB8AC3E}">
        <p14:creationId xmlns:p14="http://schemas.microsoft.com/office/powerpoint/2010/main" val="867016316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DC Summit">
      <a:dk1>
        <a:srgbClr val="3F454F"/>
      </a:dk1>
      <a:lt1>
        <a:srgbClr val="FFFFFF"/>
      </a:lt1>
      <a:dk2>
        <a:srgbClr val="84BD00"/>
      </a:dk2>
      <a:lt2>
        <a:srgbClr val="EAEAEA"/>
      </a:lt2>
      <a:accent1>
        <a:srgbClr val="F2C818"/>
      </a:accent1>
      <a:accent2>
        <a:srgbClr val="001F60"/>
      </a:accent2>
      <a:accent3>
        <a:srgbClr val="E4002B"/>
      </a:accent3>
      <a:accent4>
        <a:srgbClr val="FFB81C"/>
      </a:accent4>
      <a:accent5>
        <a:srgbClr val="0095C8"/>
      </a:accent5>
      <a:accent6>
        <a:srgbClr val="2B2663"/>
      </a:accent6>
      <a:hlink>
        <a:srgbClr val="0095C8"/>
      </a:hlink>
      <a:folHlink>
        <a:srgbClr val="655DC0"/>
      </a:folHlink>
    </a:clrScheme>
    <a:fontScheme name="DC - Segoe">
      <a:majorFont>
        <a:latin typeface="segoe ui black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DC Summit">
      <a:dk1>
        <a:srgbClr val="3F454F"/>
      </a:dk1>
      <a:lt1>
        <a:srgbClr val="FFFFFF"/>
      </a:lt1>
      <a:dk2>
        <a:srgbClr val="84BD00"/>
      </a:dk2>
      <a:lt2>
        <a:srgbClr val="EAEAEA"/>
      </a:lt2>
      <a:accent1>
        <a:srgbClr val="F2C818"/>
      </a:accent1>
      <a:accent2>
        <a:srgbClr val="001F60"/>
      </a:accent2>
      <a:accent3>
        <a:srgbClr val="E4002B"/>
      </a:accent3>
      <a:accent4>
        <a:srgbClr val="FFB81C"/>
      </a:accent4>
      <a:accent5>
        <a:srgbClr val="0095C8"/>
      </a:accent5>
      <a:accent6>
        <a:srgbClr val="2B2663"/>
      </a:accent6>
      <a:hlink>
        <a:srgbClr val="0095C8"/>
      </a:hlink>
      <a:folHlink>
        <a:srgbClr val="655DC0"/>
      </a:folHlink>
    </a:clrScheme>
    <a:fontScheme name="DC - Segoe">
      <a:majorFont>
        <a:latin typeface="segoe ui black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DC Summit">
      <a:dk1>
        <a:srgbClr val="3F454F"/>
      </a:dk1>
      <a:lt1>
        <a:srgbClr val="FFFFFF"/>
      </a:lt1>
      <a:dk2>
        <a:srgbClr val="84BD00"/>
      </a:dk2>
      <a:lt2>
        <a:srgbClr val="EAEAEA"/>
      </a:lt2>
      <a:accent1>
        <a:srgbClr val="F2C818"/>
      </a:accent1>
      <a:accent2>
        <a:srgbClr val="001F60"/>
      </a:accent2>
      <a:accent3>
        <a:srgbClr val="E4002B"/>
      </a:accent3>
      <a:accent4>
        <a:srgbClr val="FFB81C"/>
      </a:accent4>
      <a:accent5>
        <a:srgbClr val="0095C8"/>
      </a:accent5>
      <a:accent6>
        <a:srgbClr val="2B2663"/>
      </a:accent6>
      <a:hlink>
        <a:srgbClr val="0095C8"/>
      </a:hlink>
      <a:folHlink>
        <a:srgbClr val="655DC0"/>
      </a:folHlink>
    </a:clrScheme>
    <a:fontScheme name="DC - Segoe">
      <a:majorFont>
        <a:latin typeface="segoe ui black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Office Theme">
  <a:themeElements>
    <a:clrScheme name="DC Summit">
      <a:dk1>
        <a:srgbClr val="3F454F"/>
      </a:dk1>
      <a:lt1>
        <a:srgbClr val="FFFFFF"/>
      </a:lt1>
      <a:dk2>
        <a:srgbClr val="84BD00"/>
      </a:dk2>
      <a:lt2>
        <a:srgbClr val="EAEAEA"/>
      </a:lt2>
      <a:accent1>
        <a:srgbClr val="F2C818"/>
      </a:accent1>
      <a:accent2>
        <a:srgbClr val="001F60"/>
      </a:accent2>
      <a:accent3>
        <a:srgbClr val="E4002B"/>
      </a:accent3>
      <a:accent4>
        <a:srgbClr val="FFB81C"/>
      </a:accent4>
      <a:accent5>
        <a:srgbClr val="0095C8"/>
      </a:accent5>
      <a:accent6>
        <a:srgbClr val="2B2663"/>
      </a:accent6>
      <a:hlink>
        <a:srgbClr val="0095C8"/>
      </a:hlink>
      <a:folHlink>
        <a:srgbClr val="655DC0"/>
      </a:folHlink>
    </a:clrScheme>
    <a:fontScheme name="DC - Segoe">
      <a:majorFont>
        <a:latin typeface="segoe ui black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1693</TotalTime>
  <Words>2744</Words>
  <Application>Microsoft Office PowerPoint</Application>
  <PresentationFormat>Widescreen</PresentationFormat>
  <Paragraphs>354</Paragraphs>
  <Slides>55</Slides>
  <Notes>35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55</vt:i4>
      </vt:variant>
    </vt:vector>
  </HeadingPairs>
  <TitlesOfParts>
    <vt:vector size="64" baseType="lpstr">
      <vt:lpstr>Arial</vt:lpstr>
      <vt:lpstr>Calibri</vt:lpstr>
      <vt:lpstr>Consolas</vt:lpstr>
      <vt:lpstr>segoe ui</vt:lpstr>
      <vt:lpstr>segoe ui black</vt:lpstr>
      <vt:lpstr>1_Office Theme</vt:lpstr>
      <vt:lpstr>Office Theme</vt:lpstr>
      <vt:lpstr>2_Office Theme</vt:lpstr>
      <vt:lpstr>3_Office Theme</vt:lpstr>
      <vt:lpstr>Dynamics 365 For Finance &amp; Operations: Local Business Data (On-Premise Deployments)</vt:lpstr>
      <vt:lpstr>PowerPoint Presentation</vt:lpstr>
      <vt:lpstr>PowerPoint Presentation</vt:lpstr>
      <vt:lpstr>Getting Started - Topics</vt:lpstr>
      <vt:lpstr>But First – Known Issues!</vt:lpstr>
      <vt:lpstr>Requirements</vt:lpstr>
      <vt:lpstr>Infrastructure</vt:lpstr>
      <vt:lpstr>Infrastructure</vt:lpstr>
      <vt:lpstr>Infrastructure</vt:lpstr>
      <vt:lpstr>Prerequisites</vt:lpstr>
      <vt:lpstr>Components</vt:lpstr>
      <vt:lpstr>Components</vt:lpstr>
      <vt:lpstr>VMs - Cluster</vt:lpstr>
      <vt:lpstr>VMs - Cluster</vt:lpstr>
      <vt:lpstr>VMs – Non-Cluster</vt:lpstr>
      <vt:lpstr>Planning</vt:lpstr>
      <vt:lpstr>Shameless Self Promotion!</vt:lpstr>
      <vt:lpstr>DNS</vt:lpstr>
      <vt:lpstr>DNS</vt:lpstr>
      <vt:lpstr>Certificates</vt:lpstr>
      <vt:lpstr>Certificates</vt:lpstr>
      <vt:lpstr>User and Service Accounts</vt:lpstr>
      <vt:lpstr>User and Service Accounts - Suggestions</vt:lpstr>
      <vt:lpstr>Environment Worksace</vt:lpstr>
      <vt:lpstr>LCS</vt:lpstr>
      <vt:lpstr>Describe Your Configuration</vt:lpstr>
      <vt:lpstr>ConfigTemplate.xml</vt:lpstr>
      <vt:lpstr>NodeTopologyDefinition.xml</vt:lpstr>
      <vt:lpstr>DatabaseTopologyDefintion.xml</vt:lpstr>
      <vt:lpstr>Execution – 1 and Done</vt:lpstr>
      <vt:lpstr>Configure SQL Server</vt:lpstr>
      <vt:lpstr>Configure File Share Storage, Part 1</vt:lpstr>
      <vt:lpstr>Configure AD FS</vt:lpstr>
      <vt:lpstr>Execution - Cluster</vt:lpstr>
      <vt:lpstr>Certificates (again)</vt:lpstr>
      <vt:lpstr>Configure VMs</vt:lpstr>
      <vt:lpstr>Create The Cluster</vt:lpstr>
      <vt:lpstr>Connect To LCS</vt:lpstr>
      <vt:lpstr>Configure File Share Storage, Part 2</vt:lpstr>
      <vt:lpstr>Encrypt (all other) Credentials</vt:lpstr>
      <vt:lpstr>Install SSIS</vt:lpstr>
      <vt:lpstr>Install and Configure SSRS</vt:lpstr>
      <vt:lpstr>PowerPoint Presentation</vt:lpstr>
      <vt:lpstr>Configure ADFS – First install</vt:lpstr>
      <vt:lpstr>Configure ADFS – not first install</vt:lpstr>
      <vt:lpstr>Configure Connector and Local Agent</vt:lpstr>
      <vt:lpstr>Deploy Dynamics 365 F&amp;O LBD</vt:lpstr>
      <vt:lpstr>Deploy Dynamics 365 F&amp;O LBD</vt:lpstr>
      <vt:lpstr>PowerPoint Presentation</vt:lpstr>
      <vt:lpstr>If All Goes Well….</vt:lpstr>
      <vt:lpstr>PowerPoint Presentation</vt:lpstr>
      <vt:lpstr>PowerPoint Presentation</vt:lpstr>
      <vt:lpstr>Questions?</vt:lpstr>
      <vt:lpstr>Please Let Us Know Your Feedback</vt:lpstr>
      <vt:lpstr>Thank you! Please Complete The Survey!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Ty Hagerott</dc:creator>
  <cp:lastModifiedBy>Clouse, Nathan</cp:lastModifiedBy>
  <cp:revision>74</cp:revision>
  <dcterms:created xsi:type="dcterms:W3CDTF">2019-05-15T15:06:01Z</dcterms:created>
  <dcterms:modified xsi:type="dcterms:W3CDTF">2019-10-17T17:24:43Z</dcterms:modified>
</cp:coreProperties>
</file>